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BM Hanna" panose="020B0604020202020204" charset="-127"/>
      <p:regular r:id="rId17"/>
    </p:embeddedFont>
    <p:embeddedFont>
      <p:font typeface="MiCracker TH" panose="020B0604020202020204" charset="0"/>
      <p:regular r:id="rId18"/>
    </p:embeddedFont>
    <p:embeddedFont>
      <p:font typeface="MiCracker TH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9" d="100"/>
          <a:sy n="69" d="100"/>
        </p:scale>
        <p:origin x="82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a Newkirk" userId="9680a05c-cb1e-4565-8b93-2bd88f2c5fa2" providerId="ADAL" clId="{2B959994-483E-4323-8BF1-5F0D07E041FE}"/>
    <pc:docChg chg="custSel addSld modSld sldOrd">
      <pc:chgData name="Kayla Newkirk" userId="9680a05c-cb1e-4565-8b93-2bd88f2c5fa2" providerId="ADAL" clId="{2B959994-483E-4323-8BF1-5F0D07E041FE}" dt="2024-04-28T18:23:06.097" v="77" actId="1076"/>
      <pc:docMkLst>
        <pc:docMk/>
      </pc:docMkLst>
      <pc:sldChg chg="modSp mod">
        <pc:chgData name="Kayla Newkirk" userId="9680a05c-cb1e-4565-8b93-2bd88f2c5fa2" providerId="ADAL" clId="{2B959994-483E-4323-8BF1-5F0D07E041FE}" dt="2024-04-28T18:21:14.214" v="3" actId="1076"/>
        <pc:sldMkLst>
          <pc:docMk/>
          <pc:sldMk cId="0" sldId="265"/>
        </pc:sldMkLst>
        <pc:spChg chg="mod">
          <ac:chgData name="Kayla Newkirk" userId="9680a05c-cb1e-4565-8b93-2bd88f2c5fa2" providerId="ADAL" clId="{2B959994-483E-4323-8BF1-5F0D07E041FE}" dt="2024-04-28T18:21:14.214" v="3" actId="1076"/>
          <ac:spMkLst>
            <pc:docMk/>
            <pc:sldMk cId="0" sldId="265"/>
            <ac:spMk id="17" creationId="{00000000-0000-0000-0000-000000000000}"/>
          </ac:spMkLst>
        </pc:spChg>
      </pc:sldChg>
      <pc:sldChg chg="delSp modSp add mod ord">
        <pc:chgData name="Kayla Newkirk" userId="9680a05c-cb1e-4565-8b93-2bd88f2c5fa2" providerId="ADAL" clId="{2B959994-483E-4323-8BF1-5F0D07E041FE}" dt="2024-04-28T18:23:06.097" v="77" actId="1076"/>
        <pc:sldMkLst>
          <pc:docMk/>
          <pc:sldMk cId="2550312703" sldId="269"/>
        </pc:sldMkLst>
        <pc:spChg chg="mod">
          <ac:chgData name="Kayla Newkirk" userId="9680a05c-cb1e-4565-8b93-2bd88f2c5fa2" providerId="ADAL" clId="{2B959994-483E-4323-8BF1-5F0D07E041FE}" dt="2024-04-28T18:22:35.249" v="61" actId="20577"/>
          <ac:spMkLst>
            <pc:docMk/>
            <pc:sldMk cId="2550312703" sldId="269"/>
            <ac:spMk id="10" creationId="{00000000-0000-0000-0000-000000000000}"/>
          </ac:spMkLst>
        </pc:spChg>
        <pc:spChg chg="del">
          <ac:chgData name="Kayla Newkirk" userId="9680a05c-cb1e-4565-8b93-2bd88f2c5fa2" providerId="ADAL" clId="{2B959994-483E-4323-8BF1-5F0D07E041FE}" dt="2024-04-28T18:22:41.672" v="66" actId="478"/>
          <ac:spMkLst>
            <pc:docMk/>
            <pc:sldMk cId="2550312703" sldId="269"/>
            <ac:spMk id="15" creationId="{00000000-0000-0000-0000-000000000000}"/>
          </ac:spMkLst>
        </pc:spChg>
        <pc:spChg chg="del">
          <ac:chgData name="Kayla Newkirk" userId="9680a05c-cb1e-4565-8b93-2bd88f2c5fa2" providerId="ADAL" clId="{2B959994-483E-4323-8BF1-5F0D07E041FE}" dt="2024-04-28T18:22:42.257" v="67" actId="478"/>
          <ac:spMkLst>
            <pc:docMk/>
            <pc:sldMk cId="2550312703" sldId="269"/>
            <ac:spMk id="18" creationId="{00000000-0000-0000-0000-000000000000}"/>
          </ac:spMkLst>
        </pc:spChg>
        <pc:spChg chg="del">
          <ac:chgData name="Kayla Newkirk" userId="9680a05c-cb1e-4565-8b93-2bd88f2c5fa2" providerId="ADAL" clId="{2B959994-483E-4323-8BF1-5F0D07E041FE}" dt="2024-04-28T18:22:53.433" v="73" actId="478"/>
          <ac:spMkLst>
            <pc:docMk/>
            <pc:sldMk cId="2550312703" sldId="269"/>
            <ac:spMk id="19" creationId="{00000000-0000-0000-0000-000000000000}"/>
          </ac:spMkLst>
        </pc:spChg>
        <pc:spChg chg="del">
          <ac:chgData name="Kayla Newkirk" userId="9680a05c-cb1e-4565-8b93-2bd88f2c5fa2" providerId="ADAL" clId="{2B959994-483E-4323-8BF1-5F0D07E041FE}" dt="2024-04-28T18:22:52.873" v="72" actId="478"/>
          <ac:spMkLst>
            <pc:docMk/>
            <pc:sldMk cId="2550312703" sldId="269"/>
            <ac:spMk id="20" creationId="{00000000-0000-0000-0000-000000000000}"/>
          </ac:spMkLst>
        </pc:spChg>
        <pc:spChg chg="del">
          <ac:chgData name="Kayla Newkirk" userId="9680a05c-cb1e-4565-8b93-2bd88f2c5fa2" providerId="ADAL" clId="{2B959994-483E-4323-8BF1-5F0D07E041FE}" dt="2024-04-28T18:22:41.051" v="65" actId="478"/>
          <ac:spMkLst>
            <pc:docMk/>
            <pc:sldMk cId="2550312703" sldId="269"/>
            <ac:spMk id="28" creationId="{00000000-0000-0000-0000-000000000000}"/>
          </ac:spMkLst>
        </pc:spChg>
        <pc:spChg chg="del mod">
          <ac:chgData name="Kayla Newkirk" userId="9680a05c-cb1e-4565-8b93-2bd88f2c5fa2" providerId="ADAL" clId="{2B959994-483E-4323-8BF1-5F0D07E041FE}" dt="2024-04-28T18:22:39.780" v="64" actId="478"/>
          <ac:spMkLst>
            <pc:docMk/>
            <pc:sldMk cId="2550312703" sldId="269"/>
            <ac:spMk id="29" creationId="{00000000-0000-0000-0000-000000000000}"/>
          </ac:spMkLst>
        </pc:spChg>
        <pc:spChg chg="del">
          <ac:chgData name="Kayla Newkirk" userId="9680a05c-cb1e-4565-8b93-2bd88f2c5fa2" providerId="ADAL" clId="{2B959994-483E-4323-8BF1-5F0D07E041FE}" dt="2024-04-28T18:22:50.737" v="70" actId="478"/>
          <ac:spMkLst>
            <pc:docMk/>
            <pc:sldMk cId="2550312703" sldId="269"/>
            <ac:spMk id="30" creationId="{00000000-0000-0000-0000-000000000000}"/>
          </ac:spMkLst>
        </pc:spChg>
        <pc:spChg chg="del">
          <ac:chgData name="Kayla Newkirk" userId="9680a05c-cb1e-4565-8b93-2bd88f2c5fa2" providerId="ADAL" clId="{2B959994-483E-4323-8BF1-5F0D07E041FE}" dt="2024-04-28T18:22:52.089" v="71" actId="478"/>
          <ac:spMkLst>
            <pc:docMk/>
            <pc:sldMk cId="2550312703" sldId="269"/>
            <ac:spMk id="31" creationId="{00000000-0000-0000-0000-000000000000}"/>
          </ac:spMkLst>
        </pc:spChg>
        <pc:grpChg chg="del">
          <ac:chgData name="Kayla Newkirk" userId="9680a05c-cb1e-4565-8b93-2bd88f2c5fa2" providerId="ADAL" clId="{2B959994-483E-4323-8BF1-5F0D07E041FE}" dt="2024-04-28T18:22:38.013" v="62" actId="478"/>
          <ac:grpSpMkLst>
            <pc:docMk/>
            <pc:sldMk cId="2550312703" sldId="269"/>
            <ac:grpSpMk id="4" creationId="{00000000-0000-0000-0000-000000000000}"/>
          </ac:grpSpMkLst>
        </pc:grpChg>
        <pc:picChg chg="mod">
          <ac:chgData name="Kayla Newkirk" userId="9680a05c-cb1e-4565-8b93-2bd88f2c5fa2" providerId="ADAL" clId="{2B959994-483E-4323-8BF1-5F0D07E041FE}" dt="2024-04-28T18:22:46.884" v="68" actId="1076"/>
          <ac:picMkLst>
            <pc:docMk/>
            <pc:sldMk cId="2550312703" sldId="269"/>
            <ac:picMk id="23" creationId="{00000000-0000-0000-0000-000000000000}"/>
          </ac:picMkLst>
        </pc:picChg>
        <pc:picChg chg="mod">
          <ac:chgData name="Kayla Newkirk" userId="9680a05c-cb1e-4565-8b93-2bd88f2c5fa2" providerId="ADAL" clId="{2B959994-483E-4323-8BF1-5F0D07E041FE}" dt="2024-04-28T18:23:02.280" v="76" actId="1076"/>
          <ac:picMkLst>
            <pc:docMk/>
            <pc:sldMk cId="2550312703" sldId="269"/>
            <ac:picMk id="25" creationId="{00000000-0000-0000-0000-000000000000}"/>
          </ac:picMkLst>
        </pc:picChg>
        <pc:picChg chg="mod">
          <ac:chgData name="Kayla Newkirk" userId="9680a05c-cb1e-4565-8b93-2bd88f2c5fa2" providerId="ADAL" clId="{2B959994-483E-4323-8BF1-5F0D07E041FE}" dt="2024-04-28T18:22:49.365" v="69" actId="1076"/>
          <ac:picMkLst>
            <pc:docMk/>
            <pc:sldMk cId="2550312703" sldId="269"/>
            <ac:picMk id="26" creationId="{00000000-0000-0000-0000-000000000000}"/>
          </ac:picMkLst>
        </pc:picChg>
        <pc:picChg chg="mod">
          <ac:chgData name="Kayla Newkirk" userId="9680a05c-cb1e-4565-8b93-2bd88f2c5fa2" providerId="ADAL" clId="{2B959994-483E-4323-8BF1-5F0D07E041FE}" dt="2024-04-28T18:23:06.097" v="77" actId="1076"/>
          <ac:picMkLst>
            <pc:docMk/>
            <pc:sldMk cId="2550312703" sldId="269"/>
            <ac:picMk id="2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C899B-1BE6-4A01-ACFE-EB8BF2D80E7E}" type="datetimeFigureOut">
              <a:rPr lang="en-US" smtClean="0"/>
              <a:t>4/28/2024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F84FD-AFE9-4A39-A314-44E08F4CB0E0}" type="slidenum">
              <a:rPr lang="en-US" smtClean="0"/>
              <a:t>‹#›</a:t>
            </a:fld>
            <a:endParaRPr lang="en-US"/>
          </a:p>
        </p:txBody>
      </p:sp>
    </p:spTree>
    <p:extLst>
      <p:ext uri="{BB962C8B-B14F-4D97-AF65-F5344CB8AC3E}">
        <p14:creationId xmlns:p14="http://schemas.microsoft.com/office/powerpoint/2010/main" val="67540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https://www.youtube.com/watch?v=_pNKlE0xj14&amp;embeds_referring_euri=https%3A%2F%2Fhubblecontent.osi.office.net%2F&amp;source_ve_path=Mjg2NjY&amp;feature=emb_logo</a:t>
            </a:r>
          </a:p>
        </p:txBody>
      </p:sp>
      <p:sp>
        <p:nvSpPr>
          <p:cNvPr id="4" name="Slide Number Placeholder 3"/>
          <p:cNvSpPr>
            <a:spLocks noGrp="1"/>
          </p:cNvSpPr>
          <p:nvPr>
            <p:ph type="sldNum" sz="quarter" idx="5"/>
          </p:nvPr>
        </p:nvSpPr>
        <p:spPr/>
        <p:txBody>
          <a:bodyPr/>
          <a:lstStyle/>
          <a:p>
            <a:fld id="{BE8F84FD-AFE9-4A39-A314-44E08F4CB0E0}" type="slidenum">
              <a:rPr lang="en-US" smtClean="0"/>
              <a:t>12</a:t>
            </a:fld>
            <a:endParaRPr lang="en-US"/>
          </a:p>
        </p:txBody>
      </p:sp>
    </p:spTree>
    <p:extLst>
      <p:ext uri="{BB962C8B-B14F-4D97-AF65-F5344CB8AC3E}">
        <p14:creationId xmlns:p14="http://schemas.microsoft.com/office/powerpoint/2010/main" val="7267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image" Target="../media/image1.png"/><Relationship Id="rId16"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5.png"/><Relationship Id="rId18" Type="http://schemas.openxmlformats.org/officeDocument/2006/relationships/image" Target="../media/image80.jpe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4.jpeg"/><Relationship Id="rId17" Type="http://schemas.openxmlformats.org/officeDocument/2006/relationships/image" Target="../media/image79.jpeg"/><Relationship Id="rId2" Type="http://schemas.openxmlformats.org/officeDocument/2006/relationships/image" Target="../media/image1.png"/><Relationship Id="rId16"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3.png"/><Relationship Id="rId5" Type="http://schemas.openxmlformats.org/officeDocument/2006/relationships/image" Target="../media/image71.jpeg"/><Relationship Id="rId15" Type="http://schemas.openxmlformats.org/officeDocument/2006/relationships/image" Target="../media/image77.jpeg"/><Relationship Id="rId10" Type="http://schemas.openxmlformats.org/officeDocument/2006/relationships/image" Target="../media/image72.png"/><Relationship Id="rId4" Type="http://schemas.openxmlformats.org/officeDocument/2006/relationships/image" Target="../media/image70.jpeg"/><Relationship Id="rId9" Type="http://schemas.openxmlformats.org/officeDocument/2006/relationships/image" Target="../media/image53.svg"/><Relationship Id="rId14" Type="http://schemas.openxmlformats.org/officeDocument/2006/relationships/image" Target="../media/image76.jpe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2.png"/><Relationship Id="rId5" Type="http://schemas.openxmlformats.org/officeDocument/2006/relationships/image" Target="../media/image4.svg"/><Relationship Id="rId10" Type="http://schemas.openxmlformats.org/officeDocument/2006/relationships/image" Target="../media/image81.png"/><Relationship Id="rId4" Type="http://schemas.openxmlformats.org/officeDocument/2006/relationships/image" Target="../media/image3.png"/><Relationship Id="rId9" Type="http://schemas.openxmlformats.org/officeDocument/2006/relationships/image" Target="../media/image50.svg"/><Relationship Id="rId14" Type="http://schemas.openxmlformats.org/officeDocument/2006/relationships/image" Target="../media/image85.sv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xml"/><Relationship Id="rId7" Type="http://schemas.openxmlformats.org/officeDocument/2006/relationships/image" Target="../media/image12.svg"/><Relationship Id="rId2" Type="http://schemas.openxmlformats.org/officeDocument/2006/relationships/slideLayout" Target="../slideLayouts/slideLayout7.xml"/><Relationship Id="rId1" Type="http://schemas.openxmlformats.org/officeDocument/2006/relationships/video" Target="https://www.youtube.com/watch?v=_pNKlE0xj14" TargetMode="External"/><Relationship Id="rId6" Type="http://schemas.openxmlformats.org/officeDocument/2006/relationships/image" Target="../media/image11.png"/><Relationship Id="rId5" Type="http://schemas.openxmlformats.org/officeDocument/2006/relationships/image" Target="../media/image2.svg"/><Relationship Id="rId10" Type="http://schemas.openxmlformats.org/officeDocument/2006/relationships/image" Target="../media/image86.jpeg"/><Relationship Id="rId4" Type="http://schemas.openxmlformats.org/officeDocument/2006/relationships/image" Target="../media/image1.png"/><Relationship Id="rId9" Type="http://schemas.openxmlformats.org/officeDocument/2006/relationships/image" Target="../media/image35.sv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2.png"/><Relationship Id="rId5" Type="http://schemas.openxmlformats.org/officeDocument/2006/relationships/image" Target="../media/image4.svg"/><Relationship Id="rId10" Type="http://schemas.openxmlformats.org/officeDocument/2006/relationships/image" Target="../media/image87.png"/><Relationship Id="rId4" Type="http://schemas.openxmlformats.org/officeDocument/2006/relationships/image" Target="../media/image3.png"/><Relationship Id="rId9" Type="http://schemas.openxmlformats.org/officeDocument/2006/relationships/image" Target="../media/image50.svg"/><Relationship Id="rId14" Type="http://schemas.openxmlformats.org/officeDocument/2006/relationships/image" Target="../media/image85.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6.gif"/><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25.gif"/><Relationship Id="rId2" Type="http://schemas.openxmlformats.org/officeDocument/2006/relationships/image" Target="../media/image1.png"/><Relationship Id="rId16"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svg"/><Relationship Id="rId5" Type="http://schemas.openxmlformats.org/officeDocument/2006/relationships/image" Target="../media/image18.svg"/><Relationship Id="rId15" Type="http://schemas.openxmlformats.org/officeDocument/2006/relationships/image" Target="../media/image28.gif"/><Relationship Id="rId10" Type="http://schemas.openxmlformats.org/officeDocument/2006/relationships/image" Target="../media/image5.png"/><Relationship Id="rId4" Type="http://schemas.openxmlformats.org/officeDocument/2006/relationships/image" Target="../media/image17.png"/><Relationship Id="rId9" Type="http://schemas.openxmlformats.org/officeDocument/2006/relationships/image" Target="../media/image12.svg"/><Relationship Id="rId14" Type="http://schemas.openxmlformats.org/officeDocument/2006/relationships/image" Target="../media/image27.gif"/></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18" Type="http://schemas.openxmlformats.org/officeDocument/2006/relationships/image" Target="../media/image25.gif"/><Relationship Id="rId3" Type="http://schemas.openxmlformats.org/officeDocument/2006/relationships/image" Target="../media/image2.svg"/><Relationship Id="rId21" Type="http://schemas.openxmlformats.org/officeDocument/2006/relationships/image" Target="../media/image28.gif"/><Relationship Id="rId7" Type="http://schemas.openxmlformats.org/officeDocument/2006/relationships/image" Target="../media/image20.svg"/><Relationship Id="rId12" Type="http://schemas.openxmlformats.org/officeDocument/2006/relationships/image" Target="../media/image23.png"/><Relationship Id="rId1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svg"/><Relationship Id="rId5" Type="http://schemas.openxmlformats.org/officeDocument/2006/relationships/image" Target="../media/image18.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26.gif"/><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 Id="rId22" Type="http://schemas.openxmlformats.org/officeDocument/2006/relationships/image" Target="../media/image29.gif"/></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svg"/><Relationship Id="rId18" Type="http://schemas.openxmlformats.org/officeDocument/2006/relationships/image" Target="../media/image40.gif"/><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34.png"/><Relationship Id="rId17" Type="http://schemas.openxmlformats.org/officeDocument/2006/relationships/image" Target="../media/image39.gif"/><Relationship Id="rId2" Type="http://schemas.openxmlformats.org/officeDocument/2006/relationships/image" Target="../media/image1.png"/><Relationship Id="rId16"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image" Target="../media/image37.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3.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34.png"/><Relationship Id="rId17" Type="http://schemas.openxmlformats.org/officeDocument/2006/relationships/image" Target="../media/image39.gif"/><Relationship Id="rId2" Type="http://schemas.openxmlformats.org/officeDocument/2006/relationships/image" Target="../media/image1.png"/><Relationship Id="rId16"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image" Target="../media/image37.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3.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11.png"/><Relationship Id="rId12" Type="http://schemas.openxmlformats.org/officeDocument/2006/relationships/image" Target="../media/image43.sv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46.png"/><Relationship Id="rId10" Type="http://schemas.openxmlformats.org/officeDocument/2006/relationships/image" Target="../media/image6.svg"/><Relationship Id="rId4" Type="http://schemas.openxmlformats.org/officeDocument/2006/relationships/image" Target="../media/image41.jpeg"/><Relationship Id="rId9" Type="http://schemas.openxmlformats.org/officeDocument/2006/relationships/image" Target="../media/image5.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1.png"/><Relationship Id="rId12"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9.png"/><Relationship Id="rId5" Type="http://schemas.openxmlformats.org/officeDocument/2006/relationships/image" Target="../media/image7.png"/><Relationship Id="rId15" Type="http://schemas.openxmlformats.org/officeDocument/2006/relationships/image" Target="../media/image44.png"/><Relationship Id="rId10" Type="http://schemas.openxmlformats.org/officeDocument/2006/relationships/image" Target="../media/image6.svg"/><Relationship Id="rId4" Type="http://schemas.openxmlformats.org/officeDocument/2006/relationships/image" Target="../media/image48.jpeg"/><Relationship Id="rId9" Type="http://schemas.openxmlformats.org/officeDocument/2006/relationships/image" Target="../media/image5.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53.svg"/><Relationship Id="rId12" Type="http://schemas.openxmlformats.org/officeDocument/2006/relationships/image" Target="../media/image31.svg"/><Relationship Id="rId2" Type="http://schemas.openxmlformats.org/officeDocument/2006/relationships/image" Target="../media/image1.pn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0.png"/><Relationship Id="rId5" Type="http://schemas.openxmlformats.org/officeDocument/2006/relationships/image" Target="../media/image12.svg"/><Relationship Id="rId15" Type="http://schemas.openxmlformats.org/officeDocument/2006/relationships/image" Target="../media/image55.png"/><Relationship Id="rId10"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7.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jpeg"/><Relationship Id="rId18" Type="http://schemas.openxmlformats.org/officeDocument/2006/relationships/image" Target="../media/image69.svg"/><Relationship Id="rId3" Type="http://schemas.openxmlformats.org/officeDocument/2006/relationships/image" Target="../media/image2.sv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image" Target="../media/image1.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12.svg"/><Relationship Id="rId15" Type="http://schemas.openxmlformats.org/officeDocument/2006/relationships/image" Target="../media/image66.jpeg"/><Relationship Id="rId10" Type="http://schemas.openxmlformats.org/officeDocument/2006/relationships/image" Target="../media/image61.jpeg"/><Relationship Id="rId4" Type="http://schemas.openxmlformats.org/officeDocument/2006/relationships/image" Target="../media/image11.png"/><Relationship Id="rId9" Type="http://schemas.openxmlformats.org/officeDocument/2006/relationships/image" Target="../media/image60.jpeg"/><Relationship Id="rId1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164386" y="-542994"/>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9144000" y="-324840"/>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157250">
            <a:off x="2367703" y="4021089"/>
            <a:ext cx="13509863" cy="2622449"/>
            <a:chOff x="0" y="0"/>
            <a:chExt cx="3558153" cy="690686"/>
          </a:xfrm>
        </p:grpSpPr>
        <p:sp>
          <p:nvSpPr>
            <p:cNvPr id="5" name="Freeform 5"/>
            <p:cNvSpPr/>
            <p:nvPr/>
          </p:nvSpPr>
          <p:spPr>
            <a:xfrm>
              <a:off x="0" y="0"/>
              <a:ext cx="3558153" cy="690686"/>
            </a:xfrm>
            <a:custGeom>
              <a:avLst/>
              <a:gdLst/>
              <a:ahLst/>
              <a:cxnLst/>
              <a:rect l="l" t="t" r="r" b="b"/>
              <a:pathLst>
                <a:path w="3558153" h="690686">
                  <a:moveTo>
                    <a:pt x="57306" y="0"/>
                  </a:moveTo>
                  <a:lnTo>
                    <a:pt x="3500847" y="0"/>
                  </a:lnTo>
                  <a:cubicBezTo>
                    <a:pt x="3532496" y="0"/>
                    <a:pt x="3558153" y="25657"/>
                    <a:pt x="3558153" y="57306"/>
                  </a:cubicBezTo>
                  <a:lnTo>
                    <a:pt x="3558153" y="633380"/>
                  </a:lnTo>
                  <a:cubicBezTo>
                    <a:pt x="3558153" y="665029"/>
                    <a:pt x="3532496" y="690686"/>
                    <a:pt x="3500847" y="690686"/>
                  </a:cubicBezTo>
                  <a:lnTo>
                    <a:pt x="57306" y="690686"/>
                  </a:lnTo>
                  <a:cubicBezTo>
                    <a:pt x="25657" y="690686"/>
                    <a:pt x="0" y="665029"/>
                    <a:pt x="0" y="633380"/>
                  </a:cubicBezTo>
                  <a:lnTo>
                    <a:pt x="0" y="57306"/>
                  </a:lnTo>
                  <a:cubicBezTo>
                    <a:pt x="0" y="25657"/>
                    <a:pt x="25657" y="0"/>
                    <a:pt x="57306" y="0"/>
                  </a:cubicBezTo>
                  <a:close/>
                </a:path>
              </a:pathLst>
            </a:custGeom>
            <a:solidFill>
              <a:srgbClr val="FFD973"/>
            </a:solidFill>
            <a:ln w="47625" cap="rnd">
              <a:solidFill>
                <a:srgbClr val="000000"/>
              </a:solidFill>
              <a:prstDash val="solid"/>
              <a:round/>
            </a:ln>
          </p:spPr>
          <p:txBody>
            <a:bodyPr/>
            <a:lstStyle/>
            <a:p>
              <a:endParaRPr lang="en-US"/>
            </a:p>
          </p:txBody>
        </p:sp>
        <p:sp>
          <p:nvSpPr>
            <p:cNvPr id="6" name="TextBox 6"/>
            <p:cNvSpPr txBox="1"/>
            <p:nvPr/>
          </p:nvSpPr>
          <p:spPr>
            <a:xfrm>
              <a:off x="0" y="-95250"/>
              <a:ext cx="3558153" cy="785936"/>
            </a:xfrm>
            <a:prstGeom prst="rect">
              <a:avLst/>
            </a:prstGeom>
          </p:spPr>
          <p:txBody>
            <a:bodyPr lIns="50800" tIns="50800" rIns="50800" bIns="50800" rtlCol="0" anchor="ctr"/>
            <a:lstStyle/>
            <a:p>
              <a:pPr algn="ctr">
                <a:lnSpc>
                  <a:spcPts val="4900"/>
                </a:lnSpc>
              </a:pPr>
              <a:endParaRPr/>
            </a:p>
          </p:txBody>
        </p:sp>
      </p:grpSp>
      <p:grpSp>
        <p:nvGrpSpPr>
          <p:cNvPr id="7" name="Group 7"/>
          <p:cNvGrpSpPr/>
          <p:nvPr/>
        </p:nvGrpSpPr>
        <p:grpSpPr>
          <a:xfrm>
            <a:off x="5909537" y="8772728"/>
            <a:ext cx="6468926" cy="859217"/>
            <a:chOff x="0" y="0"/>
            <a:chExt cx="1703750" cy="226296"/>
          </a:xfrm>
        </p:grpSpPr>
        <p:sp>
          <p:nvSpPr>
            <p:cNvPr id="8" name="Freeform 8"/>
            <p:cNvSpPr/>
            <p:nvPr/>
          </p:nvSpPr>
          <p:spPr>
            <a:xfrm>
              <a:off x="0" y="0"/>
              <a:ext cx="1703750" cy="226296"/>
            </a:xfrm>
            <a:custGeom>
              <a:avLst/>
              <a:gdLst/>
              <a:ahLst/>
              <a:cxnLst/>
              <a:rect l="l" t="t" r="r" b="b"/>
              <a:pathLst>
                <a:path w="1703750" h="226296">
                  <a:moveTo>
                    <a:pt x="113148" y="0"/>
                  </a:moveTo>
                  <a:lnTo>
                    <a:pt x="1590602" y="0"/>
                  </a:lnTo>
                  <a:cubicBezTo>
                    <a:pt x="1653092" y="0"/>
                    <a:pt x="1703750" y="50658"/>
                    <a:pt x="1703750" y="113148"/>
                  </a:cubicBezTo>
                  <a:lnTo>
                    <a:pt x="1703750" y="113148"/>
                  </a:lnTo>
                  <a:cubicBezTo>
                    <a:pt x="1703750" y="175638"/>
                    <a:pt x="1653092" y="226296"/>
                    <a:pt x="1590602" y="226296"/>
                  </a:cubicBezTo>
                  <a:lnTo>
                    <a:pt x="113148" y="226296"/>
                  </a:lnTo>
                  <a:cubicBezTo>
                    <a:pt x="50658" y="226296"/>
                    <a:pt x="0" y="175638"/>
                    <a:pt x="0" y="113148"/>
                  </a:cubicBezTo>
                  <a:lnTo>
                    <a:pt x="0" y="113148"/>
                  </a:lnTo>
                  <a:cubicBezTo>
                    <a:pt x="0" y="50658"/>
                    <a:pt x="50658" y="0"/>
                    <a:pt x="113148" y="0"/>
                  </a:cubicBezTo>
                  <a:close/>
                </a:path>
              </a:pathLst>
            </a:custGeom>
            <a:solidFill>
              <a:srgbClr val="9DC7E7"/>
            </a:solidFill>
            <a:ln w="47625" cap="rnd">
              <a:solidFill>
                <a:srgbClr val="000000"/>
              </a:solidFill>
              <a:prstDash val="solid"/>
              <a:round/>
            </a:ln>
          </p:spPr>
          <p:txBody>
            <a:bodyPr/>
            <a:lstStyle/>
            <a:p>
              <a:endParaRPr lang="en-US"/>
            </a:p>
          </p:txBody>
        </p:sp>
        <p:sp>
          <p:nvSpPr>
            <p:cNvPr id="9" name="TextBox 9"/>
            <p:cNvSpPr txBox="1"/>
            <p:nvPr/>
          </p:nvSpPr>
          <p:spPr>
            <a:xfrm>
              <a:off x="0" y="-428625"/>
              <a:ext cx="1703750" cy="654921"/>
            </a:xfrm>
            <a:prstGeom prst="rect">
              <a:avLst/>
            </a:prstGeom>
          </p:spPr>
          <p:txBody>
            <a:bodyPr lIns="50800" tIns="50800" rIns="50800" bIns="50800" rtlCol="0" anchor="ctr"/>
            <a:lstStyle/>
            <a:p>
              <a:pPr algn="ctr">
                <a:lnSpc>
                  <a:spcPts val="21000"/>
                </a:lnSpc>
              </a:pPr>
              <a:endParaRPr/>
            </a:p>
          </p:txBody>
        </p:sp>
      </p:grpSp>
      <p:sp>
        <p:nvSpPr>
          <p:cNvPr id="10" name="Freeform 10"/>
          <p:cNvSpPr/>
          <p:nvPr/>
        </p:nvSpPr>
        <p:spPr>
          <a:xfrm flipV="1">
            <a:off x="15387721" y="-1056658"/>
            <a:ext cx="4145894" cy="4114800"/>
          </a:xfrm>
          <a:custGeom>
            <a:avLst/>
            <a:gdLst/>
            <a:ahLst/>
            <a:cxnLst/>
            <a:rect l="l" t="t" r="r" b="b"/>
            <a:pathLst>
              <a:path w="4145894" h="4114800">
                <a:moveTo>
                  <a:pt x="0" y="4114800"/>
                </a:moveTo>
                <a:lnTo>
                  <a:pt x="4145894" y="4114800"/>
                </a:lnTo>
                <a:lnTo>
                  <a:pt x="4145894"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rot="77337">
            <a:off x="2764047" y="557247"/>
            <a:ext cx="12759906" cy="2622449"/>
            <a:chOff x="0" y="0"/>
            <a:chExt cx="3360634" cy="690686"/>
          </a:xfrm>
        </p:grpSpPr>
        <p:sp>
          <p:nvSpPr>
            <p:cNvPr id="12" name="Freeform 12"/>
            <p:cNvSpPr/>
            <p:nvPr/>
          </p:nvSpPr>
          <p:spPr>
            <a:xfrm>
              <a:off x="0" y="0"/>
              <a:ext cx="3360634" cy="690686"/>
            </a:xfrm>
            <a:custGeom>
              <a:avLst/>
              <a:gdLst/>
              <a:ahLst/>
              <a:cxnLst/>
              <a:rect l="l" t="t" r="r" b="b"/>
              <a:pathLst>
                <a:path w="3360634" h="690686">
                  <a:moveTo>
                    <a:pt x="60674" y="0"/>
                  </a:moveTo>
                  <a:lnTo>
                    <a:pt x="3299960" y="0"/>
                  </a:lnTo>
                  <a:cubicBezTo>
                    <a:pt x="3316051" y="0"/>
                    <a:pt x="3331484" y="6392"/>
                    <a:pt x="3342863" y="17771"/>
                  </a:cubicBezTo>
                  <a:cubicBezTo>
                    <a:pt x="3354241" y="29149"/>
                    <a:pt x="3360634" y="44582"/>
                    <a:pt x="3360634" y="60674"/>
                  </a:cubicBezTo>
                  <a:lnTo>
                    <a:pt x="3360634" y="630012"/>
                  </a:lnTo>
                  <a:cubicBezTo>
                    <a:pt x="3360634" y="646104"/>
                    <a:pt x="3354241" y="661537"/>
                    <a:pt x="3342863" y="672915"/>
                  </a:cubicBezTo>
                  <a:cubicBezTo>
                    <a:pt x="3331484" y="684294"/>
                    <a:pt x="3316051" y="690686"/>
                    <a:pt x="3299960" y="690686"/>
                  </a:cubicBezTo>
                  <a:lnTo>
                    <a:pt x="60674" y="690686"/>
                  </a:lnTo>
                  <a:cubicBezTo>
                    <a:pt x="27165" y="690686"/>
                    <a:pt x="0" y="663521"/>
                    <a:pt x="0" y="630012"/>
                  </a:cubicBezTo>
                  <a:lnTo>
                    <a:pt x="0" y="60674"/>
                  </a:lnTo>
                  <a:cubicBezTo>
                    <a:pt x="0" y="44582"/>
                    <a:pt x="6392" y="29149"/>
                    <a:pt x="17771" y="17771"/>
                  </a:cubicBezTo>
                  <a:cubicBezTo>
                    <a:pt x="29149" y="6392"/>
                    <a:pt x="44582" y="0"/>
                    <a:pt x="60674" y="0"/>
                  </a:cubicBezTo>
                  <a:close/>
                </a:path>
              </a:pathLst>
            </a:custGeom>
            <a:solidFill>
              <a:srgbClr val="9DC7E7"/>
            </a:solidFill>
            <a:ln w="47625" cap="rnd">
              <a:solidFill>
                <a:srgbClr val="000000"/>
              </a:solidFill>
              <a:prstDash val="solid"/>
              <a:round/>
            </a:ln>
          </p:spPr>
          <p:txBody>
            <a:bodyPr/>
            <a:lstStyle/>
            <a:p>
              <a:endParaRPr lang="en-US"/>
            </a:p>
          </p:txBody>
        </p:sp>
        <p:sp>
          <p:nvSpPr>
            <p:cNvPr id="13" name="TextBox 13"/>
            <p:cNvSpPr txBox="1"/>
            <p:nvPr/>
          </p:nvSpPr>
          <p:spPr>
            <a:xfrm>
              <a:off x="0" y="-95250"/>
              <a:ext cx="3360634" cy="785936"/>
            </a:xfrm>
            <a:prstGeom prst="rect">
              <a:avLst/>
            </a:prstGeom>
          </p:spPr>
          <p:txBody>
            <a:bodyPr lIns="50800" tIns="50800" rIns="50800" bIns="50800" rtlCol="0" anchor="ctr"/>
            <a:lstStyle/>
            <a:p>
              <a:pPr algn="ctr">
                <a:lnSpc>
                  <a:spcPts val="4900"/>
                </a:lnSpc>
              </a:pPr>
              <a:endParaRPr/>
            </a:p>
          </p:txBody>
        </p:sp>
      </p:grpSp>
      <p:sp>
        <p:nvSpPr>
          <p:cNvPr id="14" name="TextBox 14"/>
          <p:cNvSpPr txBox="1"/>
          <p:nvPr/>
        </p:nvSpPr>
        <p:spPr>
          <a:xfrm rot="72561">
            <a:off x="3292890" y="-215873"/>
            <a:ext cx="11874485" cy="3606799"/>
          </a:xfrm>
          <a:prstGeom prst="rect">
            <a:avLst/>
          </a:prstGeom>
        </p:spPr>
        <p:txBody>
          <a:bodyPr lIns="0" tIns="0" rIns="0" bIns="0" rtlCol="0" anchor="t">
            <a:spAutoFit/>
          </a:bodyPr>
          <a:lstStyle/>
          <a:p>
            <a:pPr algn="ctr">
              <a:lnSpc>
                <a:spcPts val="28000"/>
              </a:lnSpc>
            </a:pPr>
            <a:r>
              <a:rPr lang="en-US" sz="20000">
                <a:solidFill>
                  <a:srgbClr val="FFFAF5"/>
                </a:solidFill>
                <a:latin typeface="MiCracker TH Bold"/>
              </a:rPr>
              <a:t>KAYLA’S</a:t>
            </a:r>
          </a:p>
        </p:txBody>
      </p:sp>
      <p:sp>
        <p:nvSpPr>
          <p:cNvPr id="15" name="TextBox 15"/>
          <p:cNvSpPr txBox="1"/>
          <p:nvPr/>
        </p:nvSpPr>
        <p:spPr>
          <a:xfrm rot="-157250">
            <a:off x="1559436" y="3767325"/>
            <a:ext cx="14384265" cy="2237691"/>
          </a:xfrm>
          <a:prstGeom prst="rect">
            <a:avLst/>
          </a:prstGeom>
        </p:spPr>
        <p:txBody>
          <a:bodyPr lIns="0" tIns="0" rIns="0" bIns="0" rtlCol="0" anchor="t">
            <a:spAutoFit/>
          </a:bodyPr>
          <a:lstStyle/>
          <a:p>
            <a:pPr algn="ctr">
              <a:lnSpc>
                <a:spcPts val="17362"/>
              </a:lnSpc>
            </a:pPr>
            <a:r>
              <a:rPr lang="en-US" sz="12401">
                <a:solidFill>
                  <a:srgbClr val="FFFAF5"/>
                </a:solidFill>
                <a:latin typeface="MiCracker TH"/>
              </a:rPr>
              <a:t>ADLERIAN LIFE</a:t>
            </a:r>
          </a:p>
        </p:txBody>
      </p:sp>
      <p:sp>
        <p:nvSpPr>
          <p:cNvPr id="16" name="Freeform 16"/>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2314811" y="2057400"/>
            <a:ext cx="1234440" cy="2057400"/>
          </a:xfrm>
          <a:custGeom>
            <a:avLst/>
            <a:gdLst/>
            <a:ahLst/>
            <a:cxnLst/>
            <a:rect l="l" t="t" r="r" b="b"/>
            <a:pathLst>
              <a:path w="1234440" h="2057400">
                <a:moveTo>
                  <a:pt x="0" y="0"/>
                </a:moveTo>
                <a:lnTo>
                  <a:pt x="1234440" y="0"/>
                </a:lnTo>
                <a:lnTo>
                  <a:pt x="123444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5112052" y="4310740"/>
            <a:ext cx="1234440" cy="2057400"/>
          </a:xfrm>
          <a:custGeom>
            <a:avLst/>
            <a:gdLst/>
            <a:ahLst/>
            <a:cxnLst/>
            <a:rect l="l" t="t" r="r" b="b"/>
            <a:pathLst>
              <a:path w="1234440" h="2057400">
                <a:moveTo>
                  <a:pt x="0" y="0"/>
                </a:moveTo>
                <a:lnTo>
                  <a:pt x="1234440" y="0"/>
                </a:lnTo>
                <a:lnTo>
                  <a:pt x="123444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flipH="1">
            <a:off x="-1316812" y="7341747"/>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77467" y="3667323"/>
            <a:ext cx="3827014" cy="1286834"/>
          </a:xfrm>
          <a:custGeom>
            <a:avLst/>
            <a:gdLst/>
            <a:ahLst/>
            <a:cxnLst/>
            <a:rect l="l" t="t" r="r" b="b"/>
            <a:pathLst>
              <a:path w="3827014" h="1286834">
                <a:moveTo>
                  <a:pt x="3827014" y="0"/>
                </a:moveTo>
                <a:lnTo>
                  <a:pt x="0" y="0"/>
                </a:lnTo>
                <a:lnTo>
                  <a:pt x="0" y="1286834"/>
                </a:lnTo>
                <a:lnTo>
                  <a:pt x="3827014" y="1286834"/>
                </a:lnTo>
                <a:lnTo>
                  <a:pt x="382701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5706601" y="6604380"/>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TextBox 23"/>
          <p:cNvSpPr txBox="1"/>
          <p:nvPr/>
        </p:nvSpPr>
        <p:spPr>
          <a:xfrm>
            <a:off x="2829082" y="8861024"/>
            <a:ext cx="12629836" cy="606425"/>
          </a:xfrm>
          <a:prstGeom prst="rect">
            <a:avLst/>
          </a:prstGeom>
        </p:spPr>
        <p:txBody>
          <a:bodyPr lIns="0" tIns="0" rIns="0" bIns="0" rtlCol="0" anchor="t">
            <a:spAutoFit/>
          </a:bodyPr>
          <a:lstStyle/>
          <a:p>
            <a:pPr algn="ctr">
              <a:lnSpc>
                <a:spcPts val="4900"/>
              </a:lnSpc>
            </a:pPr>
            <a:r>
              <a:rPr lang="en-US" sz="3500">
                <a:solidFill>
                  <a:srgbClr val="000000"/>
                </a:solidFill>
                <a:latin typeface="BM Hanna"/>
              </a:rPr>
              <a:t>By: Kayla Newkirk, MSED</a:t>
            </a:r>
          </a:p>
        </p:txBody>
      </p:sp>
      <p:sp>
        <p:nvSpPr>
          <p:cNvPr id="24" name="Freeform 24"/>
          <p:cNvSpPr/>
          <p:nvPr/>
        </p:nvSpPr>
        <p:spPr>
          <a:xfrm>
            <a:off x="6265062" y="8977305"/>
            <a:ext cx="450063" cy="450063"/>
          </a:xfrm>
          <a:custGeom>
            <a:avLst/>
            <a:gdLst/>
            <a:ahLst/>
            <a:cxnLst/>
            <a:rect l="l" t="t" r="r" b="b"/>
            <a:pathLst>
              <a:path w="450063" h="450063">
                <a:moveTo>
                  <a:pt x="0" y="0"/>
                </a:moveTo>
                <a:lnTo>
                  <a:pt x="450063" y="0"/>
                </a:lnTo>
                <a:lnTo>
                  <a:pt x="450063" y="450063"/>
                </a:lnTo>
                <a:lnTo>
                  <a:pt x="0" y="450063"/>
                </a:lnTo>
                <a:lnTo>
                  <a:pt x="0" y="0"/>
                </a:lnTo>
                <a:close/>
              </a:path>
            </a:pathLst>
          </a:custGeom>
          <a:blipFill>
            <a:blip r:embed="rId14">
              <a:extLst>
                <a:ext uri="{96DAC541-7B7A-43D3-8B79-37D633B846F1}">
                  <asvg:svgBlip xmlns:asvg="http://schemas.microsoft.com/office/drawing/2016/SVG/main" r:embed="rId15"/>
                </a:ext>
              </a:extLst>
            </a:blip>
            <a:stretch>
              <a:fillRect l="-28336" t="-99659" r="-488942" b="-481477"/>
            </a:stretch>
          </a:blipFill>
        </p:spPr>
        <p:txBody>
          <a:bodyPr/>
          <a:lstStyle/>
          <a:p>
            <a:endParaRPr lang="en-US"/>
          </a:p>
        </p:txBody>
      </p:sp>
      <p:sp>
        <p:nvSpPr>
          <p:cNvPr id="25" name="Freeform 25"/>
          <p:cNvSpPr/>
          <p:nvPr/>
        </p:nvSpPr>
        <p:spPr>
          <a:xfrm>
            <a:off x="11640143" y="8977305"/>
            <a:ext cx="450063" cy="450063"/>
          </a:xfrm>
          <a:custGeom>
            <a:avLst/>
            <a:gdLst/>
            <a:ahLst/>
            <a:cxnLst/>
            <a:rect l="l" t="t" r="r" b="b"/>
            <a:pathLst>
              <a:path w="450063" h="450063">
                <a:moveTo>
                  <a:pt x="0" y="0"/>
                </a:moveTo>
                <a:lnTo>
                  <a:pt x="450063" y="0"/>
                </a:lnTo>
                <a:lnTo>
                  <a:pt x="450063" y="450063"/>
                </a:lnTo>
                <a:lnTo>
                  <a:pt x="0" y="450063"/>
                </a:lnTo>
                <a:lnTo>
                  <a:pt x="0" y="0"/>
                </a:lnTo>
                <a:close/>
              </a:path>
            </a:pathLst>
          </a:custGeom>
          <a:blipFill>
            <a:blip r:embed="rId14">
              <a:extLst>
                <a:ext uri="{96DAC541-7B7A-43D3-8B79-37D633B846F1}">
                  <asvg:svgBlip xmlns:asvg="http://schemas.microsoft.com/office/drawing/2016/SVG/main" r:embed="rId15"/>
                </a:ext>
              </a:extLst>
            </a:blip>
            <a:stretch>
              <a:fillRect l="-28336" t="-99659" r="-488942" b="-481477"/>
            </a:stretch>
          </a:blipFill>
        </p:spPr>
        <p:txBody>
          <a:bodyPr/>
          <a:lstStyle/>
          <a:p>
            <a:endParaRPr lang="en-US"/>
          </a:p>
        </p:txBody>
      </p:sp>
      <p:pic>
        <p:nvPicPr>
          <p:cNvPr id="26" name="Picture 26"/>
          <p:cNvPicPr>
            <a:picLocks noChangeAspect="1"/>
          </p:cNvPicPr>
          <p:nvPr/>
        </p:nvPicPr>
        <p:blipFill>
          <a:blip r:embed="rId16"/>
          <a:srcRect/>
          <a:stretch>
            <a:fillRect/>
          </a:stretch>
        </p:blipFill>
        <p:spPr>
          <a:xfrm>
            <a:off x="16004286" y="-307779"/>
            <a:ext cx="2510028" cy="8229600"/>
          </a:xfrm>
          <a:prstGeom prst="rect">
            <a:avLst/>
          </a:prstGeom>
        </p:spPr>
      </p:pic>
      <p:pic>
        <p:nvPicPr>
          <p:cNvPr id="27" name="Picture 27"/>
          <p:cNvPicPr>
            <a:picLocks noChangeAspect="1"/>
          </p:cNvPicPr>
          <p:nvPr/>
        </p:nvPicPr>
        <p:blipFill>
          <a:blip r:embed="rId17"/>
          <a:srcRect/>
          <a:stretch>
            <a:fillRect/>
          </a:stretch>
        </p:blipFill>
        <p:spPr>
          <a:xfrm>
            <a:off x="-55823" y="6964957"/>
            <a:ext cx="2987854" cy="3080262"/>
          </a:xfrm>
          <a:prstGeom prst="rect">
            <a:avLst/>
          </a:prstGeom>
        </p:spPr>
      </p:pic>
      <p:sp>
        <p:nvSpPr>
          <p:cNvPr id="28" name="TextBox 28"/>
          <p:cNvSpPr txBox="1"/>
          <p:nvPr/>
        </p:nvSpPr>
        <p:spPr>
          <a:xfrm>
            <a:off x="2829082" y="7580509"/>
            <a:ext cx="12629836" cy="606425"/>
          </a:xfrm>
          <a:prstGeom prst="rect">
            <a:avLst/>
          </a:prstGeom>
        </p:spPr>
        <p:txBody>
          <a:bodyPr lIns="0" tIns="0" rIns="0" bIns="0" rtlCol="0" anchor="t">
            <a:spAutoFit/>
          </a:bodyPr>
          <a:lstStyle/>
          <a:p>
            <a:pPr algn="ctr">
              <a:lnSpc>
                <a:spcPts val="4900"/>
              </a:lnSpc>
            </a:pPr>
            <a:r>
              <a:rPr lang="en-US" sz="3500">
                <a:solidFill>
                  <a:srgbClr val="000000"/>
                </a:solidFill>
                <a:latin typeface="BM Hanna"/>
              </a:rPr>
              <a:t>“Follow your heart, but take your brain with you.” Alfred Adler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8982666"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596174" y="2836157"/>
            <a:ext cx="5070292" cy="7607339"/>
          </a:xfrm>
          <a:custGeom>
            <a:avLst/>
            <a:gdLst/>
            <a:ahLst/>
            <a:cxnLst/>
            <a:rect l="l" t="t" r="r" b="b"/>
            <a:pathLst>
              <a:path w="5070292" h="7607339">
                <a:moveTo>
                  <a:pt x="0" y="0"/>
                </a:moveTo>
                <a:lnTo>
                  <a:pt x="5070292" y="0"/>
                </a:lnTo>
                <a:lnTo>
                  <a:pt x="5070292" y="7607339"/>
                </a:lnTo>
                <a:lnTo>
                  <a:pt x="0" y="7607339"/>
                </a:lnTo>
                <a:lnTo>
                  <a:pt x="0" y="0"/>
                </a:lnTo>
                <a:close/>
              </a:path>
            </a:pathLst>
          </a:custGeom>
          <a:blipFill>
            <a:blip r:embed="rId4"/>
            <a:stretch>
              <a:fillRect/>
            </a:stretch>
          </a:blipFill>
        </p:spPr>
        <p:txBody>
          <a:bodyPr/>
          <a:lstStyle/>
          <a:p>
            <a:endParaRPr lang="en-US"/>
          </a:p>
        </p:txBody>
      </p:sp>
      <p:sp>
        <p:nvSpPr>
          <p:cNvPr id="4" name="Freeform 4"/>
          <p:cNvSpPr/>
          <p:nvPr/>
        </p:nvSpPr>
        <p:spPr>
          <a:xfrm>
            <a:off x="9462613" y="5143500"/>
            <a:ext cx="4199751" cy="2652143"/>
          </a:xfrm>
          <a:custGeom>
            <a:avLst/>
            <a:gdLst/>
            <a:ahLst/>
            <a:cxnLst/>
            <a:rect l="l" t="t" r="r" b="b"/>
            <a:pathLst>
              <a:path w="4199751" h="2652143">
                <a:moveTo>
                  <a:pt x="0" y="0"/>
                </a:moveTo>
                <a:lnTo>
                  <a:pt x="4199751" y="0"/>
                </a:lnTo>
                <a:lnTo>
                  <a:pt x="4199751" y="2652143"/>
                </a:lnTo>
                <a:lnTo>
                  <a:pt x="0" y="2652143"/>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617020" y="-795766"/>
            <a:ext cx="11228852" cy="11878531"/>
            <a:chOff x="0" y="0"/>
            <a:chExt cx="2957393" cy="3128502"/>
          </a:xfrm>
        </p:grpSpPr>
        <p:sp>
          <p:nvSpPr>
            <p:cNvPr id="6" name="Freeform 6"/>
            <p:cNvSpPr/>
            <p:nvPr/>
          </p:nvSpPr>
          <p:spPr>
            <a:xfrm>
              <a:off x="0" y="0"/>
              <a:ext cx="2957393" cy="3128502"/>
            </a:xfrm>
            <a:custGeom>
              <a:avLst/>
              <a:gdLst/>
              <a:ahLst/>
              <a:cxnLst/>
              <a:rect l="l" t="t" r="r" b="b"/>
              <a:pathLst>
                <a:path w="2957393" h="3128502">
                  <a:moveTo>
                    <a:pt x="35163" y="0"/>
                  </a:moveTo>
                  <a:lnTo>
                    <a:pt x="2922230" y="0"/>
                  </a:lnTo>
                  <a:cubicBezTo>
                    <a:pt x="2931556" y="0"/>
                    <a:pt x="2940500" y="3705"/>
                    <a:pt x="2947094" y="10299"/>
                  </a:cubicBezTo>
                  <a:cubicBezTo>
                    <a:pt x="2953689" y="16893"/>
                    <a:pt x="2957393" y="25837"/>
                    <a:pt x="2957393" y="35163"/>
                  </a:cubicBezTo>
                  <a:lnTo>
                    <a:pt x="2957393" y="3093339"/>
                  </a:lnTo>
                  <a:cubicBezTo>
                    <a:pt x="2957393" y="3102665"/>
                    <a:pt x="2953689" y="3111609"/>
                    <a:pt x="2947094" y="3118203"/>
                  </a:cubicBezTo>
                  <a:cubicBezTo>
                    <a:pt x="2940500" y="3124797"/>
                    <a:pt x="2931556" y="3128502"/>
                    <a:pt x="2922230" y="3128502"/>
                  </a:cubicBezTo>
                  <a:lnTo>
                    <a:pt x="35163" y="3128502"/>
                  </a:lnTo>
                  <a:cubicBezTo>
                    <a:pt x="15743" y="3128502"/>
                    <a:pt x="0" y="3112759"/>
                    <a:pt x="0" y="3093339"/>
                  </a:cubicBezTo>
                  <a:lnTo>
                    <a:pt x="0" y="35163"/>
                  </a:lnTo>
                  <a:cubicBezTo>
                    <a:pt x="0" y="25837"/>
                    <a:pt x="3705" y="16893"/>
                    <a:pt x="10299" y="10299"/>
                  </a:cubicBezTo>
                  <a:cubicBezTo>
                    <a:pt x="16893" y="3705"/>
                    <a:pt x="25837" y="0"/>
                    <a:pt x="35163" y="0"/>
                  </a:cubicBezTo>
                  <a:close/>
                </a:path>
              </a:pathLst>
            </a:custGeom>
            <a:solidFill>
              <a:srgbClr val="F8B9B8"/>
            </a:solidFill>
            <a:ln w="47625" cap="rnd">
              <a:solidFill>
                <a:srgbClr val="000000"/>
              </a:solidFill>
              <a:prstDash val="solid"/>
              <a:round/>
            </a:ln>
          </p:spPr>
          <p:txBody>
            <a:bodyPr/>
            <a:lstStyle/>
            <a:p>
              <a:endParaRPr lang="en-US"/>
            </a:p>
          </p:txBody>
        </p:sp>
        <p:sp>
          <p:nvSpPr>
            <p:cNvPr id="7" name="TextBox 7"/>
            <p:cNvSpPr txBox="1"/>
            <p:nvPr/>
          </p:nvSpPr>
          <p:spPr>
            <a:xfrm>
              <a:off x="0" y="-57150"/>
              <a:ext cx="2957393" cy="3185652"/>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2173025" y="1083619"/>
            <a:ext cx="6914059" cy="1874806"/>
            <a:chOff x="0" y="0"/>
            <a:chExt cx="1820987" cy="493776"/>
          </a:xfrm>
        </p:grpSpPr>
        <p:sp>
          <p:nvSpPr>
            <p:cNvPr id="9" name="Freeform 9"/>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9DC7E7"/>
            </a:solidFill>
            <a:ln w="47625" cap="rnd">
              <a:solidFill>
                <a:srgbClr val="000000"/>
              </a:solidFill>
              <a:prstDash val="solid"/>
              <a:round/>
            </a:ln>
          </p:spPr>
          <p:txBody>
            <a:bodyPr/>
            <a:lstStyle/>
            <a:p>
              <a:endParaRPr lang="en-US"/>
            </a:p>
          </p:txBody>
        </p:sp>
        <p:sp>
          <p:nvSpPr>
            <p:cNvPr id="10" name="TextBox 10"/>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rot="-95964">
            <a:off x="242273" y="2748140"/>
            <a:ext cx="9770684" cy="1669037"/>
            <a:chOff x="0" y="0"/>
            <a:chExt cx="2573349" cy="439582"/>
          </a:xfrm>
        </p:grpSpPr>
        <p:sp>
          <p:nvSpPr>
            <p:cNvPr id="12" name="Freeform 12"/>
            <p:cNvSpPr/>
            <p:nvPr/>
          </p:nvSpPr>
          <p:spPr>
            <a:xfrm>
              <a:off x="0" y="0"/>
              <a:ext cx="2573349" cy="439582"/>
            </a:xfrm>
            <a:custGeom>
              <a:avLst/>
              <a:gdLst/>
              <a:ahLst/>
              <a:cxnLst/>
              <a:rect l="l" t="t" r="r" b="b"/>
              <a:pathLst>
                <a:path w="2573349" h="439582">
                  <a:moveTo>
                    <a:pt x="77651" y="0"/>
                  </a:moveTo>
                  <a:lnTo>
                    <a:pt x="2495697" y="0"/>
                  </a:lnTo>
                  <a:cubicBezTo>
                    <a:pt x="2516292" y="0"/>
                    <a:pt x="2536043" y="8181"/>
                    <a:pt x="2550605" y="22744"/>
                  </a:cubicBezTo>
                  <a:cubicBezTo>
                    <a:pt x="2565168" y="37306"/>
                    <a:pt x="2573349" y="57057"/>
                    <a:pt x="2573349" y="77651"/>
                  </a:cubicBezTo>
                  <a:lnTo>
                    <a:pt x="2573349" y="361930"/>
                  </a:lnTo>
                  <a:cubicBezTo>
                    <a:pt x="2573349" y="404816"/>
                    <a:pt x="2538583" y="439582"/>
                    <a:pt x="2495697" y="439582"/>
                  </a:cubicBezTo>
                  <a:lnTo>
                    <a:pt x="77651" y="439582"/>
                  </a:lnTo>
                  <a:cubicBezTo>
                    <a:pt x="57057" y="439582"/>
                    <a:pt x="37306" y="431401"/>
                    <a:pt x="22744" y="416838"/>
                  </a:cubicBezTo>
                  <a:cubicBezTo>
                    <a:pt x="8181" y="402276"/>
                    <a:pt x="0" y="382525"/>
                    <a:pt x="0" y="361930"/>
                  </a:cubicBezTo>
                  <a:lnTo>
                    <a:pt x="0" y="77651"/>
                  </a:lnTo>
                  <a:cubicBezTo>
                    <a:pt x="0" y="57057"/>
                    <a:pt x="8181" y="37306"/>
                    <a:pt x="22744" y="22744"/>
                  </a:cubicBezTo>
                  <a:cubicBezTo>
                    <a:pt x="37306" y="8181"/>
                    <a:pt x="57057" y="0"/>
                    <a:pt x="77651" y="0"/>
                  </a:cubicBezTo>
                  <a:close/>
                </a:path>
              </a:pathLst>
            </a:custGeom>
            <a:solidFill>
              <a:srgbClr val="FCD672"/>
            </a:solidFill>
            <a:ln w="47625" cap="rnd">
              <a:solidFill>
                <a:srgbClr val="000000"/>
              </a:solidFill>
              <a:prstDash val="solid"/>
              <a:round/>
            </a:ln>
          </p:spPr>
          <p:txBody>
            <a:bodyPr/>
            <a:lstStyle/>
            <a:p>
              <a:endParaRPr lang="en-US"/>
            </a:p>
          </p:txBody>
        </p:sp>
        <p:sp>
          <p:nvSpPr>
            <p:cNvPr id="13" name="TextBox 13"/>
            <p:cNvSpPr txBox="1"/>
            <p:nvPr/>
          </p:nvSpPr>
          <p:spPr>
            <a:xfrm>
              <a:off x="0" y="-57150"/>
              <a:ext cx="2573349" cy="496732"/>
            </a:xfrm>
            <a:prstGeom prst="rect">
              <a:avLst/>
            </a:prstGeom>
          </p:spPr>
          <p:txBody>
            <a:bodyPr lIns="50800" tIns="50800" rIns="50800" bIns="50800" rtlCol="0" anchor="ctr"/>
            <a:lstStyle/>
            <a:p>
              <a:pPr algn="ctr">
                <a:lnSpc>
                  <a:spcPts val="3079"/>
                </a:lnSpc>
              </a:pPr>
              <a:endParaRPr/>
            </a:p>
          </p:txBody>
        </p:sp>
      </p:grpSp>
      <p:sp>
        <p:nvSpPr>
          <p:cNvPr id="14" name="TextBox 14"/>
          <p:cNvSpPr txBox="1"/>
          <p:nvPr/>
        </p:nvSpPr>
        <p:spPr>
          <a:xfrm>
            <a:off x="1673576" y="1075402"/>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EARLY</a:t>
            </a:r>
          </a:p>
        </p:txBody>
      </p:sp>
      <p:sp>
        <p:nvSpPr>
          <p:cNvPr id="15" name="Freeform 15"/>
          <p:cNvSpPr/>
          <p:nvPr/>
        </p:nvSpPr>
        <p:spPr>
          <a:xfrm flipH="1">
            <a:off x="-687745" y="440202"/>
            <a:ext cx="3827014" cy="1286834"/>
          </a:xfrm>
          <a:custGeom>
            <a:avLst/>
            <a:gdLst/>
            <a:ahLst/>
            <a:cxnLst/>
            <a:rect l="l" t="t" r="r" b="b"/>
            <a:pathLst>
              <a:path w="3827014" h="1286834">
                <a:moveTo>
                  <a:pt x="3827015" y="0"/>
                </a:moveTo>
                <a:lnTo>
                  <a:pt x="0" y="0"/>
                </a:lnTo>
                <a:lnTo>
                  <a:pt x="0" y="1286834"/>
                </a:lnTo>
                <a:lnTo>
                  <a:pt x="3827015" y="1286834"/>
                </a:lnTo>
                <a:lnTo>
                  <a:pt x="38270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flipH="1">
            <a:off x="-1491851" y="8706323"/>
            <a:ext cx="5041103" cy="4114800"/>
          </a:xfrm>
          <a:custGeom>
            <a:avLst/>
            <a:gdLst/>
            <a:ahLst/>
            <a:cxnLst/>
            <a:rect l="l" t="t" r="r" b="b"/>
            <a:pathLst>
              <a:path w="5041103" h="4114800">
                <a:moveTo>
                  <a:pt x="5041102" y="0"/>
                </a:moveTo>
                <a:lnTo>
                  <a:pt x="0" y="0"/>
                </a:lnTo>
                <a:lnTo>
                  <a:pt x="0" y="4114800"/>
                </a:lnTo>
                <a:lnTo>
                  <a:pt x="5041102" y="4114800"/>
                </a:lnTo>
                <a:lnTo>
                  <a:pt x="504110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3465790" y="4770199"/>
            <a:ext cx="4008828" cy="5003074"/>
          </a:xfrm>
          <a:custGeom>
            <a:avLst/>
            <a:gdLst/>
            <a:ahLst/>
            <a:cxnLst/>
            <a:rect l="l" t="t" r="r" b="b"/>
            <a:pathLst>
              <a:path w="3693511" h="4924681">
                <a:moveTo>
                  <a:pt x="0" y="0"/>
                </a:moveTo>
                <a:lnTo>
                  <a:pt x="3693511" y="0"/>
                </a:lnTo>
                <a:lnTo>
                  <a:pt x="3693511" y="4924681"/>
                </a:lnTo>
                <a:lnTo>
                  <a:pt x="0" y="4924681"/>
                </a:lnTo>
                <a:lnTo>
                  <a:pt x="0" y="0"/>
                </a:lnTo>
                <a:close/>
              </a:path>
            </a:pathLst>
          </a:custGeom>
          <a:blipFill>
            <a:blip r:embed="rId10"/>
            <a:stretch>
              <a:fillRect/>
            </a:stretch>
          </a:blipFill>
        </p:spPr>
        <p:txBody>
          <a:bodyPr/>
          <a:lstStyle/>
          <a:p>
            <a:endParaRPr lang="en-US" dirty="0"/>
          </a:p>
        </p:txBody>
      </p:sp>
      <p:sp>
        <p:nvSpPr>
          <p:cNvPr id="18" name="Freeform 18"/>
          <p:cNvSpPr/>
          <p:nvPr/>
        </p:nvSpPr>
        <p:spPr>
          <a:xfrm>
            <a:off x="10611832" y="-909899"/>
            <a:ext cx="2799697" cy="6053399"/>
          </a:xfrm>
          <a:custGeom>
            <a:avLst/>
            <a:gdLst/>
            <a:ahLst/>
            <a:cxnLst/>
            <a:rect l="l" t="t" r="r" b="b"/>
            <a:pathLst>
              <a:path w="2799697" h="6053399">
                <a:moveTo>
                  <a:pt x="0" y="0"/>
                </a:moveTo>
                <a:lnTo>
                  <a:pt x="2799697" y="0"/>
                </a:lnTo>
                <a:lnTo>
                  <a:pt x="2799697" y="6053399"/>
                </a:lnTo>
                <a:lnTo>
                  <a:pt x="0" y="6053399"/>
                </a:lnTo>
                <a:lnTo>
                  <a:pt x="0" y="0"/>
                </a:lnTo>
                <a:close/>
              </a:path>
            </a:pathLst>
          </a:custGeom>
          <a:blipFill>
            <a:blip r:embed="rId11"/>
            <a:stretch>
              <a:fillRect/>
            </a:stretch>
          </a:blipFill>
        </p:spPr>
        <p:txBody>
          <a:bodyPr/>
          <a:lstStyle/>
          <a:p>
            <a:endParaRPr lang="en-US"/>
          </a:p>
        </p:txBody>
      </p:sp>
      <p:sp>
        <p:nvSpPr>
          <p:cNvPr id="19" name="Freeform 19"/>
          <p:cNvSpPr/>
          <p:nvPr/>
        </p:nvSpPr>
        <p:spPr>
          <a:xfrm>
            <a:off x="10611832" y="7798268"/>
            <a:ext cx="3380244" cy="2538256"/>
          </a:xfrm>
          <a:custGeom>
            <a:avLst/>
            <a:gdLst/>
            <a:ahLst/>
            <a:cxnLst/>
            <a:rect l="l" t="t" r="r" b="b"/>
            <a:pathLst>
              <a:path w="3380244" h="2538256">
                <a:moveTo>
                  <a:pt x="0" y="0"/>
                </a:moveTo>
                <a:lnTo>
                  <a:pt x="3380244" y="0"/>
                </a:lnTo>
                <a:lnTo>
                  <a:pt x="3380244" y="2538256"/>
                </a:lnTo>
                <a:lnTo>
                  <a:pt x="0" y="2538256"/>
                </a:lnTo>
                <a:lnTo>
                  <a:pt x="0" y="0"/>
                </a:lnTo>
                <a:close/>
              </a:path>
            </a:pathLst>
          </a:custGeom>
          <a:blipFill>
            <a:blip r:embed="rId12"/>
            <a:stretch>
              <a:fillRect/>
            </a:stretch>
          </a:blipFill>
        </p:spPr>
        <p:txBody>
          <a:bodyPr/>
          <a:lstStyle/>
          <a:p>
            <a:endParaRPr lang="en-US"/>
          </a:p>
        </p:txBody>
      </p:sp>
      <p:sp>
        <p:nvSpPr>
          <p:cNvPr id="20" name="Freeform 20"/>
          <p:cNvSpPr/>
          <p:nvPr/>
        </p:nvSpPr>
        <p:spPr>
          <a:xfrm>
            <a:off x="15859451" y="-2177637"/>
            <a:ext cx="2799697" cy="6053399"/>
          </a:xfrm>
          <a:custGeom>
            <a:avLst/>
            <a:gdLst/>
            <a:ahLst/>
            <a:cxnLst/>
            <a:rect l="l" t="t" r="r" b="b"/>
            <a:pathLst>
              <a:path w="2799697" h="6053399">
                <a:moveTo>
                  <a:pt x="0" y="0"/>
                </a:moveTo>
                <a:lnTo>
                  <a:pt x="2799698" y="0"/>
                </a:lnTo>
                <a:lnTo>
                  <a:pt x="2799698" y="6053399"/>
                </a:lnTo>
                <a:lnTo>
                  <a:pt x="0" y="6053399"/>
                </a:lnTo>
                <a:lnTo>
                  <a:pt x="0" y="0"/>
                </a:lnTo>
                <a:close/>
              </a:path>
            </a:pathLst>
          </a:custGeom>
          <a:blipFill>
            <a:blip r:embed="rId13"/>
            <a:stretch>
              <a:fillRect/>
            </a:stretch>
          </a:blipFill>
        </p:spPr>
        <p:txBody>
          <a:bodyPr/>
          <a:lstStyle/>
          <a:p>
            <a:endParaRPr lang="en-US"/>
          </a:p>
        </p:txBody>
      </p:sp>
      <p:sp>
        <p:nvSpPr>
          <p:cNvPr id="21" name="Freeform 21"/>
          <p:cNvSpPr/>
          <p:nvPr/>
        </p:nvSpPr>
        <p:spPr>
          <a:xfrm>
            <a:off x="15881956" y="1727036"/>
            <a:ext cx="2406044" cy="3416464"/>
          </a:xfrm>
          <a:custGeom>
            <a:avLst/>
            <a:gdLst/>
            <a:ahLst/>
            <a:cxnLst/>
            <a:rect l="l" t="t" r="r" b="b"/>
            <a:pathLst>
              <a:path w="2406044" h="3416464">
                <a:moveTo>
                  <a:pt x="0" y="0"/>
                </a:moveTo>
                <a:lnTo>
                  <a:pt x="2406044" y="0"/>
                </a:lnTo>
                <a:lnTo>
                  <a:pt x="2406044" y="3416464"/>
                </a:lnTo>
                <a:lnTo>
                  <a:pt x="0" y="3416464"/>
                </a:lnTo>
                <a:lnTo>
                  <a:pt x="0" y="0"/>
                </a:lnTo>
                <a:close/>
              </a:path>
            </a:pathLst>
          </a:custGeom>
          <a:blipFill>
            <a:blip r:embed="rId14"/>
            <a:stretch>
              <a:fillRect/>
            </a:stretch>
          </a:blipFill>
        </p:spPr>
        <p:txBody>
          <a:bodyPr/>
          <a:lstStyle/>
          <a:p>
            <a:endParaRPr lang="en-US"/>
          </a:p>
        </p:txBody>
      </p:sp>
      <p:sp>
        <p:nvSpPr>
          <p:cNvPr id="22" name="Freeform 22"/>
          <p:cNvSpPr/>
          <p:nvPr/>
        </p:nvSpPr>
        <p:spPr>
          <a:xfrm>
            <a:off x="13992076" y="8357127"/>
            <a:ext cx="3229032" cy="1979396"/>
          </a:xfrm>
          <a:custGeom>
            <a:avLst/>
            <a:gdLst/>
            <a:ahLst/>
            <a:cxnLst/>
            <a:rect l="l" t="t" r="r" b="b"/>
            <a:pathLst>
              <a:path w="3229032" h="1979396">
                <a:moveTo>
                  <a:pt x="0" y="0"/>
                </a:moveTo>
                <a:lnTo>
                  <a:pt x="3229032" y="0"/>
                </a:lnTo>
                <a:lnTo>
                  <a:pt x="3229032" y="1979397"/>
                </a:lnTo>
                <a:lnTo>
                  <a:pt x="0" y="1979397"/>
                </a:lnTo>
                <a:lnTo>
                  <a:pt x="0" y="0"/>
                </a:lnTo>
                <a:close/>
              </a:path>
            </a:pathLst>
          </a:custGeom>
          <a:blipFill>
            <a:blip r:embed="rId15"/>
            <a:stretch>
              <a:fillRect/>
            </a:stretch>
          </a:blipFill>
        </p:spPr>
        <p:txBody>
          <a:bodyPr/>
          <a:lstStyle/>
          <a:p>
            <a:endParaRPr lang="en-US"/>
          </a:p>
        </p:txBody>
      </p:sp>
      <p:sp>
        <p:nvSpPr>
          <p:cNvPr id="23" name="Freeform 23"/>
          <p:cNvSpPr/>
          <p:nvPr/>
        </p:nvSpPr>
        <p:spPr>
          <a:xfrm>
            <a:off x="13173040" y="3302597"/>
            <a:ext cx="2708916" cy="3842434"/>
          </a:xfrm>
          <a:custGeom>
            <a:avLst/>
            <a:gdLst/>
            <a:ahLst/>
            <a:cxnLst/>
            <a:rect l="l" t="t" r="r" b="b"/>
            <a:pathLst>
              <a:path w="2708916" h="3842434">
                <a:moveTo>
                  <a:pt x="0" y="0"/>
                </a:moveTo>
                <a:lnTo>
                  <a:pt x="2708916" y="0"/>
                </a:lnTo>
                <a:lnTo>
                  <a:pt x="2708916" y="3842435"/>
                </a:lnTo>
                <a:lnTo>
                  <a:pt x="0" y="3842435"/>
                </a:lnTo>
                <a:lnTo>
                  <a:pt x="0" y="0"/>
                </a:lnTo>
                <a:close/>
              </a:path>
            </a:pathLst>
          </a:custGeom>
          <a:blipFill>
            <a:blip r:embed="rId16"/>
            <a:stretch>
              <a:fillRect/>
            </a:stretch>
          </a:blipFill>
        </p:spPr>
        <p:txBody>
          <a:bodyPr/>
          <a:lstStyle/>
          <a:p>
            <a:endParaRPr lang="en-US"/>
          </a:p>
        </p:txBody>
      </p:sp>
      <p:sp>
        <p:nvSpPr>
          <p:cNvPr id="24" name="Freeform 24"/>
          <p:cNvSpPr/>
          <p:nvPr/>
        </p:nvSpPr>
        <p:spPr>
          <a:xfrm>
            <a:off x="13992076" y="6218330"/>
            <a:ext cx="3208196" cy="2138797"/>
          </a:xfrm>
          <a:custGeom>
            <a:avLst/>
            <a:gdLst/>
            <a:ahLst/>
            <a:cxnLst/>
            <a:rect l="l" t="t" r="r" b="b"/>
            <a:pathLst>
              <a:path w="3208196" h="2138797">
                <a:moveTo>
                  <a:pt x="0" y="0"/>
                </a:moveTo>
                <a:lnTo>
                  <a:pt x="3208196" y="0"/>
                </a:lnTo>
                <a:lnTo>
                  <a:pt x="3208196" y="2138797"/>
                </a:lnTo>
                <a:lnTo>
                  <a:pt x="0" y="2138797"/>
                </a:lnTo>
                <a:lnTo>
                  <a:pt x="0" y="0"/>
                </a:lnTo>
                <a:close/>
              </a:path>
            </a:pathLst>
          </a:custGeom>
          <a:blipFill>
            <a:blip r:embed="rId17"/>
            <a:stretch>
              <a:fillRect/>
            </a:stretch>
          </a:blipFill>
        </p:spPr>
        <p:txBody>
          <a:bodyPr/>
          <a:lstStyle/>
          <a:p>
            <a:endParaRPr lang="en-US"/>
          </a:p>
        </p:txBody>
      </p:sp>
      <p:sp>
        <p:nvSpPr>
          <p:cNvPr id="25" name="Freeform 25"/>
          <p:cNvSpPr/>
          <p:nvPr/>
        </p:nvSpPr>
        <p:spPr>
          <a:xfrm>
            <a:off x="13411529" y="0"/>
            <a:ext cx="2447922" cy="3672802"/>
          </a:xfrm>
          <a:custGeom>
            <a:avLst/>
            <a:gdLst/>
            <a:ahLst/>
            <a:cxnLst/>
            <a:rect l="l" t="t" r="r" b="b"/>
            <a:pathLst>
              <a:path w="2447922" h="3672802">
                <a:moveTo>
                  <a:pt x="0" y="0"/>
                </a:moveTo>
                <a:lnTo>
                  <a:pt x="2447922" y="0"/>
                </a:lnTo>
                <a:lnTo>
                  <a:pt x="2447922" y="3672802"/>
                </a:lnTo>
                <a:lnTo>
                  <a:pt x="0" y="3672802"/>
                </a:lnTo>
                <a:lnTo>
                  <a:pt x="0" y="0"/>
                </a:lnTo>
                <a:close/>
              </a:path>
            </a:pathLst>
          </a:custGeom>
          <a:blipFill>
            <a:blip r:embed="rId18"/>
            <a:stretch>
              <a:fillRect/>
            </a:stretch>
          </a:blipFill>
        </p:spPr>
        <p:txBody>
          <a:bodyPr/>
          <a:lstStyle/>
          <a:p>
            <a:endParaRPr lang="en-US"/>
          </a:p>
        </p:txBody>
      </p:sp>
      <p:sp>
        <p:nvSpPr>
          <p:cNvPr id="26" name="TextBox 26"/>
          <p:cNvSpPr txBox="1"/>
          <p:nvPr/>
        </p:nvSpPr>
        <p:spPr>
          <a:xfrm rot="-77359">
            <a:off x="231987" y="2698470"/>
            <a:ext cx="9786935"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RECOLLECTIONS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17040" y="-247707"/>
            <a:ext cx="10370193" cy="10888358"/>
          </a:xfrm>
          <a:custGeom>
            <a:avLst/>
            <a:gdLst/>
            <a:ahLst/>
            <a:cxnLst/>
            <a:rect l="l" t="t" r="r" b="b"/>
            <a:pathLst>
              <a:path w="10370193" h="10888358">
                <a:moveTo>
                  <a:pt x="0" y="0"/>
                </a:moveTo>
                <a:lnTo>
                  <a:pt x="10370193" y="0"/>
                </a:lnTo>
                <a:lnTo>
                  <a:pt x="10370193" y="10888358"/>
                </a:lnTo>
                <a:lnTo>
                  <a:pt x="0" y="10888358"/>
                </a:lnTo>
                <a:lnTo>
                  <a:pt x="0" y="0"/>
                </a:lnTo>
                <a:close/>
              </a:path>
            </a:pathLst>
          </a:custGeom>
          <a:blipFill>
            <a:blip r:embed="rId2">
              <a:extLst>
                <a:ext uri="{96DAC541-7B7A-43D3-8B79-37D633B846F1}">
                  <asvg:svgBlip xmlns:asvg="http://schemas.microsoft.com/office/drawing/2016/SVG/main" r:embed="rId3"/>
                </a:ext>
              </a:extLst>
            </a:blip>
            <a:stretch>
              <a:fillRect t="-972" r="-187"/>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299561" y="1273216"/>
            <a:ext cx="16975871" cy="1953148"/>
            <a:chOff x="0" y="0"/>
            <a:chExt cx="4471011" cy="514409"/>
          </a:xfrm>
        </p:grpSpPr>
        <p:sp>
          <p:nvSpPr>
            <p:cNvPr id="5" name="Freeform 5"/>
            <p:cNvSpPr/>
            <p:nvPr/>
          </p:nvSpPr>
          <p:spPr>
            <a:xfrm>
              <a:off x="0" y="0"/>
              <a:ext cx="4471011" cy="514409"/>
            </a:xfrm>
            <a:custGeom>
              <a:avLst/>
              <a:gdLst/>
              <a:ahLst/>
              <a:cxnLst/>
              <a:rect l="l" t="t" r="r" b="b"/>
              <a:pathLst>
                <a:path w="4471011" h="514409">
                  <a:moveTo>
                    <a:pt x="44693" y="0"/>
                  </a:moveTo>
                  <a:lnTo>
                    <a:pt x="4426318" y="0"/>
                  </a:lnTo>
                  <a:cubicBezTo>
                    <a:pt x="4451001" y="0"/>
                    <a:pt x="4471011" y="20010"/>
                    <a:pt x="4471011" y="44693"/>
                  </a:cubicBezTo>
                  <a:lnTo>
                    <a:pt x="4471011" y="469716"/>
                  </a:lnTo>
                  <a:cubicBezTo>
                    <a:pt x="4471011" y="494399"/>
                    <a:pt x="4451001" y="514409"/>
                    <a:pt x="4426318" y="514409"/>
                  </a:cubicBezTo>
                  <a:lnTo>
                    <a:pt x="44693" y="514409"/>
                  </a:lnTo>
                  <a:cubicBezTo>
                    <a:pt x="20010" y="514409"/>
                    <a:pt x="0" y="494399"/>
                    <a:pt x="0" y="469716"/>
                  </a:cubicBezTo>
                  <a:lnTo>
                    <a:pt x="0" y="44693"/>
                  </a:lnTo>
                  <a:cubicBezTo>
                    <a:pt x="0" y="20010"/>
                    <a:pt x="20010" y="0"/>
                    <a:pt x="44693" y="0"/>
                  </a:cubicBezTo>
                  <a:close/>
                </a:path>
              </a:pathLst>
            </a:custGeom>
            <a:solidFill>
              <a:srgbClr val="FFD973"/>
            </a:solidFill>
            <a:ln w="47625" cap="rnd">
              <a:solidFill>
                <a:srgbClr val="000000"/>
              </a:solidFill>
              <a:prstDash val="solid"/>
              <a:round/>
            </a:ln>
          </p:spPr>
          <p:txBody>
            <a:bodyPr/>
            <a:lstStyle/>
            <a:p>
              <a:endParaRPr lang="en-US"/>
            </a:p>
          </p:txBody>
        </p:sp>
        <p:sp>
          <p:nvSpPr>
            <p:cNvPr id="6" name="TextBox 6"/>
            <p:cNvSpPr txBox="1"/>
            <p:nvPr/>
          </p:nvSpPr>
          <p:spPr>
            <a:xfrm>
              <a:off x="0" y="-57150"/>
              <a:ext cx="4471011" cy="571559"/>
            </a:xfrm>
            <a:prstGeom prst="rect">
              <a:avLst/>
            </a:prstGeom>
          </p:spPr>
          <p:txBody>
            <a:bodyPr lIns="50800" tIns="50800" rIns="50800" bIns="50800" rtlCol="0" anchor="ctr"/>
            <a:lstStyle/>
            <a:p>
              <a:pPr algn="ctr">
                <a:lnSpc>
                  <a:spcPts val="3079"/>
                </a:lnSpc>
              </a:pPr>
              <a:endParaRPr/>
            </a:p>
          </p:txBody>
        </p:sp>
      </p:grpSp>
      <p:sp>
        <p:nvSpPr>
          <p:cNvPr id="7" name="TextBox 7"/>
          <p:cNvSpPr txBox="1"/>
          <p:nvPr/>
        </p:nvSpPr>
        <p:spPr>
          <a:xfrm>
            <a:off x="520267" y="1300462"/>
            <a:ext cx="18164558"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MY PERSONALITY PRIORITY</a:t>
            </a:r>
          </a:p>
        </p:txBody>
      </p:sp>
      <p:sp>
        <p:nvSpPr>
          <p:cNvPr id="8" name="Freeform 8"/>
          <p:cNvSpPr/>
          <p:nvPr/>
        </p:nvSpPr>
        <p:spPr>
          <a:xfrm>
            <a:off x="16486099" y="7769277"/>
            <a:ext cx="4145894" cy="4114800"/>
          </a:xfrm>
          <a:custGeom>
            <a:avLst/>
            <a:gdLst/>
            <a:ahLst/>
            <a:cxnLst/>
            <a:rect l="l" t="t" r="r" b="b"/>
            <a:pathLst>
              <a:path w="4145894" h="4114800">
                <a:moveTo>
                  <a:pt x="0" y="0"/>
                </a:moveTo>
                <a:lnTo>
                  <a:pt x="4145895" y="0"/>
                </a:lnTo>
                <a:lnTo>
                  <a:pt x="41458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2232128" y="7769277"/>
            <a:ext cx="4145894" cy="4114800"/>
          </a:xfrm>
          <a:custGeom>
            <a:avLst/>
            <a:gdLst/>
            <a:ahLst/>
            <a:cxnLst/>
            <a:rect l="l" t="t" r="r" b="b"/>
            <a:pathLst>
              <a:path w="4145894" h="4114800">
                <a:moveTo>
                  <a:pt x="4145895" y="0"/>
                </a:moveTo>
                <a:lnTo>
                  <a:pt x="0" y="0"/>
                </a:lnTo>
                <a:lnTo>
                  <a:pt x="0" y="4114800"/>
                </a:lnTo>
                <a:lnTo>
                  <a:pt x="4145895" y="4114800"/>
                </a:lnTo>
                <a:lnTo>
                  <a:pt x="41458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12" name="Table 12"/>
          <p:cNvGraphicFramePr>
            <a:graphicFrameLocks noGrp="1"/>
          </p:cNvGraphicFramePr>
          <p:nvPr/>
        </p:nvGraphicFramePr>
        <p:xfrm>
          <a:off x="1436339" y="3631459"/>
          <a:ext cx="15415323" cy="4210840"/>
        </p:xfrm>
        <a:graphic>
          <a:graphicData uri="http://schemas.openxmlformats.org/drawingml/2006/table">
            <a:tbl>
              <a:tblPr/>
              <a:tblGrid>
                <a:gridCol w="4565372">
                  <a:extLst>
                    <a:ext uri="{9D8B030D-6E8A-4147-A177-3AD203B41FA5}">
                      <a16:colId xmlns:a16="http://schemas.microsoft.com/office/drawing/2014/main" val="20000"/>
                    </a:ext>
                  </a:extLst>
                </a:gridCol>
                <a:gridCol w="7109711">
                  <a:extLst>
                    <a:ext uri="{9D8B030D-6E8A-4147-A177-3AD203B41FA5}">
                      <a16:colId xmlns:a16="http://schemas.microsoft.com/office/drawing/2014/main" val="20001"/>
                    </a:ext>
                  </a:extLst>
                </a:gridCol>
                <a:gridCol w="3740240">
                  <a:extLst>
                    <a:ext uri="{9D8B030D-6E8A-4147-A177-3AD203B41FA5}">
                      <a16:colId xmlns:a16="http://schemas.microsoft.com/office/drawing/2014/main" val="20002"/>
                    </a:ext>
                  </a:extLst>
                </a:gridCol>
              </a:tblGrid>
              <a:tr h="807405">
                <a:tc>
                  <a:txBody>
                    <a:bodyPr/>
                    <a:lstStyle/>
                    <a:p>
                      <a:pPr algn="ctr">
                        <a:lnSpc>
                          <a:spcPts val="4900"/>
                        </a:lnSpc>
                        <a:defRPr/>
                      </a:pPr>
                      <a:r>
                        <a:rPr lang="en-US" sz="3500">
                          <a:solidFill>
                            <a:srgbClr val="000000"/>
                          </a:solidFill>
                          <a:latin typeface="BM Hanna Bold"/>
                        </a:rPr>
                        <a:t>Superiority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Competency/Useful</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Status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extLst>
                  <a:ext uri="{0D108BD9-81ED-4DB2-BD59-A6C34878D82A}">
                    <a16:rowId xmlns:a16="http://schemas.microsoft.com/office/drawing/2014/main" val="10000"/>
                  </a:ext>
                </a:extLst>
              </a:tr>
              <a:tr h="855926">
                <a:tc>
                  <a:txBody>
                    <a:bodyPr/>
                    <a:lstStyle/>
                    <a:p>
                      <a:pPr algn="ctr">
                        <a:lnSpc>
                          <a:spcPts val="3080"/>
                        </a:lnSpc>
                        <a:defRPr/>
                      </a:pPr>
                      <a:r>
                        <a:rPr lang="en-US" sz="2200">
                          <a:solidFill>
                            <a:srgbClr val="000000"/>
                          </a:solidFill>
                          <a:latin typeface="BM Hanna"/>
                        </a:rPr>
                        <a:t>ASSOCIATE’S DEGREE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CAYUGA COMMUNITY COLLEGE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1"/>
                  </a:ext>
                </a:extLst>
              </a:tr>
              <a:tr h="874229">
                <a:tc>
                  <a:txBody>
                    <a:bodyPr/>
                    <a:lstStyle/>
                    <a:p>
                      <a:pPr algn="ctr">
                        <a:lnSpc>
                          <a:spcPts val="3080"/>
                        </a:lnSpc>
                        <a:defRPr/>
                      </a:pPr>
                      <a:r>
                        <a:rPr lang="en-US" sz="2200">
                          <a:solidFill>
                            <a:srgbClr val="000000"/>
                          </a:solidFill>
                          <a:latin typeface="BM Hanna"/>
                        </a:rPr>
                        <a:t>BACHELOR’S DEGREE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 SUNY GENESEO </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2"/>
                  </a:ext>
                </a:extLst>
              </a:tr>
              <a:tr h="836640">
                <a:tc>
                  <a:txBody>
                    <a:bodyPr/>
                    <a:lstStyle/>
                    <a:p>
                      <a:pPr algn="ctr">
                        <a:lnSpc>
                          <a:spcPts val="3080"/>
                        </a:lnSpc>
                        <a:defRPr/>
                      </a:pPr>
                      <a:r>
                        <a:rPr lang="en-US" sz="2200">
                          <a:solidFill>
                            <a:srgbClr val="000000"/>
                          </a:solidFill>
                          <a:latin typeface="BM Hanna"/>
                        </a:rPr>
                        <a:t>MASTER’S DEGREE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a:solidFill>
                            <a:srgbClr val="000000"/>
                          </a:solidFill>
                          <a:latin typeface="BM Hanna"/>
                        </a:rPr>
                        <a:t>ST. BONAVENTURE UNIVERSITY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3"/>
                  </a:ext>
                </a:extLst>
              </a:tr>
              <a:tr h="836640">
                <a:tc>
                  <a:txBody>
                    <a:bodyPr/>
                    <a:lstStyle/>
                    <a:p>
                      <a:pPr algn="ctr">
                        <a:lnSpc>
                          <a:spcPts val="3080"/>
                        </a:lnSpc>
                        <a:defRPr/>
                      </a:pPr>
                      <a:r>
                        <a:rPr lang="en-US" sz="2200">
                          <a:solidFill>
                            <a:srgbClr val="000000"/>
                          </a:solidFill>
                          <a:latin typeface="BM Hanna"/>
                        </a:rPr>
                        <a:t>Ph.D. (!)</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a:solidFill>
                            <a:srgbClr val="000000"/>
                          </a:solidFill>
                          <a:latin typeface="BM Hanna"/>
                        </a:rPr>
                        <a:t>UNIVERSITY OF ARKANSAS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4"/>
                  </a:ext>
                </a:extLst>
              </a:tr>
            </a:tbl>
          </a:graphicData>
        </a:graphic>
      </p:graphicFrame>
      <p:grpSp>
        <p:nvGrpSpPr>
          <p:cNvPr id="13" name="Group 13"/>
          <p:cNvGrpSpPr/>
          <p:nvPr/>
        </p:nvGrpSpPr>
        <p:grpSpPr>
          <a:xfrm>
            <a:off x="1056363" y="8505846"/>
            <a:ext cx="1644038" cy="752454"/>
            <a:chOff x="0" y="0"/>
            <a:chExt cx="432998" cy="198177"/>
          </a:xfrm>
        </p:grpSpPr>
        <p:sp>
          <p:nvSpPr>
            <p:cNvPr id="14" name="Freeform 14"/>
            <p:cNvSpPr/>
            <p:nvPr/>
          </p:nvSpPr>
          <p:spPr>
            <a:xfrm>
              <a:off x="0" y="0"/>
              <a:ext cx="432998" cy="198177"/>
            </a:xfrm>
            <a:custGeom>
              <a:avLst/>
              <a:gdLst/>
              <a:ahLst/>
              <a:cxnLst/>
              <a:rect l="l" t="t" r="r" b="b"/>
              <a:pathLst>
                <a:path w="432998" h="198177">
                  <a:moveTo>
                    <a:pt x="99089" y="0"/>
                  </a:moveTo>
                  <a:lnTo>
                    <a:pt x="333909" y="0"/>
                  </a:lnTo>
                  <a:cubicBezTo>
                    <a:pt x="360189" y="0"/>
                    <a:pt x="385393" y="10440"/>
                    <a:pt x="403975" y="29022"/>
                  </a:cubicBezTo>
                  <a:cubicBezTo>
                    <a:pt x="422558" y="47605"/>
                    <a:pt x="432998" y="72809"/>
                    <a:pt x="432998" y="99089"/>
                  </a:cubicBezTo>
                  <a:lnTo>
                    <a:pt x="432998" y="99089"/>
                  </a:lnTo>
                  <a:cubicBezTo>
                    <a:pt x="432998" y="125369"/>
                    <a:pt x="422558" y="150572"/>
                    <a:pt x="403975" y="169155"/>
                  </a:cubicBezTo>
                  <a:cubicBezTo>
                    <a:pt x="385393" y="187738"/>
                    <a:pt x="360189" y="198177"/>
                    <a:pt x="333909"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B4C273"/>
            </a:solidFill>
            <a:ln w="38100" cap="rnd">
              <a:solidFill>
                <a:srgbClr val="000000"/>
              </a:solidFill>
              <a:prstDash val="solid"/>
              <a:round/>
            </a:ln>
          </p:spPr>
          <p:txBody>
            <a:bodyPr/>
            <a:lstStyle/>
            <a:p>
              <a:endParaRPr lang="en-US"/>
            </a:p>
          </p:txBody>
        </p:sp>
        <p:sp>
          <p:nvSpPr>
            <p:cNvPr id="15" name="TextBox 15"/>
            <p:cNvSpPr txBox="1"/>
            <p:nvPr/>
          </p:nvSpPr>
          <p:spPr>
            <a:xfrm>
              <a:off x="0" y="-57150"/>
              <a:ext cx="432998" cy="255327"/>
            </a:xfrm>
            <a:prstGeom prst="rect">
              <a:avLst/>
            </a:prstGeom>
          </p:spPr>
          <p:txBody>
            <a:bodyPr lIns="50800" tIns="50800" rIns="50800" bIns="50800" rtlCol="0" anchor="ctr"/>
            <a:lstStyle/>
            <a:p>
              <a:pPr algn="ctr">
                <a:lnSpc>
                  <a:spcPts val="3079"/>
                </a:lnSpc>
              </a:pPr>
              <a:endParaRPr/>
            </a:p>
          </p:txBody>
        </p:sp>
      </p:grpSp>
      <p:sp>
        <p:nvSpPr>
          <p:cNvPr id="16" name="TextBox 16"/>
          <p:cNvSpPr txBox="1"/>
          <p:nvPr/>
        </p:nvSpPr>
        <p:spPr>
          <a:xfrm>
            <a:off x="1362854" y="8683635"/>
            <a:ext cx="1613771"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Status :</a:t>
            </a:r>
          </a:p>
        </p:txBody>
      </p:sp>
      <p:grpSp>
        <p:nvGrpSpPr>
          <p:cNvPr id="17" name="Group 17"/>
          <p:cNvGrpSpPr/>
          <p:nvPr/>
        </p:nvGrpSpPr>
        <p:grpSpPr>
          <a:xfrm>
            <a:off x="3246943" y="8505846"/>
            <a:ext cx="2376290" cy="752454"/>
            <a:chOff x="0" y="0"/>
            <a:chExt cx="625854" cy="198177"/>
          </a:xfrm>
        </p:grpSpPr>
        <p:sp>
          <p:nvSpPr>
            <p:cNvPr id="18" name="Freeform 18"/>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19" name="TextBox 19"/>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0" name="TextBox 20"/>
          <p:cNvSpPr txBox="1"/>
          <p:nvPr/>
        </p:nvSpPr>
        <p:spPr>
          <a:xfrm>
            <a:off x="3988516" y="8683635"/>
            <a:ext cx="1910942"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In Progress</a:t>
            </a:r>
          </a:p>
        </p:txBody>
      </p:sp>
      <p:grpSp>
        <p:nvGrpSpPr>
          <p:cNvPr id="21" name="Group 21"/>
          <p:cNvGrpSpPr/>
          <p:nvPr/>
        </p:nvGrpSpPr>
        <p:grpSpPr>
          <a:xfrm>
            <a:off x="6250576" y="8505846"/>
            <a:ext cx="2376290" cy="752454"/>
            <a:chOff x="0" y="0"/>
            <a:chExt cx="625854" cy="198177"/>
          </a:xfrm>
        </p:grpSpPr>
        <p:sp>
          <p:nvSpPr>
            <p:cNvPr id="22" name="Freeform 22"/>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23" name="TextBox 23"/>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4" name="Freeform 24"/>
          <p:cNvSpPr/>
          <p:nvPr/>
        </p:nvSpPr>
        <p:spPr>
          <a:xfrm>
            <a:off x="6452803" y="8697122"/>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25" name="TextBox 25"/>
          <p:cNvSpPr txBox="1"/>
          <p:nvPr/>
        </p:nvSpPr>
        <p:spPr>
          <a:xfrm>
            <a:off x="6994155" y="8683635"/>
            <a:ext cx="203554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Achieved</a:t>
            </a:r>
          </a:p>
        </p:txBody>
      </p:sp>
      <p:grpSp>
        <p:nvGrpSpPr>
          <p:cNvPr id="26" name="Group 26"/>
          <p:cNvGrpSpPr/>
          <p:nvPr/>
        </p:nvGrpSpPr>
        <p:grpSpPr>
          <a:xfrm>
            <a:off x="13327992" y="8155809"/>
            <a:ext cx="3845583" cy="1082625"/>
            <a:chOff x="0" y="0"/>
            <a:chExt cx="1012828" cy="285136"/>
          </a:xfrm>
        </p:grpSpPr>
        <p:sp>
          <p:nvSpPr>
            <p:cNvPr id="27" name="Freeform 27"/>
            <p:cNvSpPr/>
            <p:nvPr/>
          </p:nvSpPr>
          <p:spPr>
            <a:xfrm>
              <a:off x="0" y="0"/>
              <a:ext cx="1012828" cy="285136"/>
            </a:xfrm>
            <a:custGeom>
              <a:avLst/>
              <a:gdLst/>
              <a:ahLst/>
              <a:cxnLst/>
              <a:rect l="l" t="t" r="r" b="b"/>
              <a:pathLst>
                <a:path w="1012828" h="285136">
                  <a:moveTo>
                    <a:pt x="142568" y="0"/>
                  </a:moveTo>
                  <a:lnTo>
                    <a:pt x="870260" y="0"/>
                  </a:lnTo>
                  <a:cubicBezTo>
                    <a:pt x="908072" y="0"/>
                    <a:pt x="944335" y="15021"/>
                    <a:pt x="971071" y="41757"/>
                  </a:cubicBezTo>
                  <a:cubicBezTo>
                    <a:pt x="997808" y="68494"/>
                    <a:pt x="1012828" y="104757"/>
                    <a:pt x="1012828" y="142568"/>
                  </a:cubicBezTo>
                  <a:lnTo>
                    <a:pt x="1012828" y="142568"/>
                  </a:lnTo>
                  <a:cubicBezTo>
                    <a:pt x="1012828" y="221306"/>
                    <a:pt x="948999" y="285136"/>
                    <a:pt x="870260" y="285136"/>
                  </a:cubicBezTo>
                  <a:lnTo>
                    <a:pt x="142568" y="285136"/>
                  </a:lnTo>
                  <a:cubicBezTo>
                    <a:pt x="104757" y="285136"/>
                    <a:pt x="68494" y="270115"/>
                    <a:pt x="41757" y="243379"/>
                  </a:cubicBezTo>
                  <a:cubicBezTo>
                    <a:pt x="15021" y="216642"/>
                    <a:pt x="0" y="180379"/>
                    <a:pt x="0" y="142568"/>
                  </a:cubicBezTo>
                  <a:lnTo>
                    <a:pt x="0" y="142568"/>
                  </a:lnTo>
                  <a:cubicBezTo>
                    <a:pt x="0" y="104757"/>
                    <a:pt x="15021" y="68494"/>
                    <a:pt x="41757" y="41757"/>
                  </a:cubicBezTo>
                  <a:cubicBezTo>
                    <a:pt x="68494" y="15021"/>
                    <a:pt x="104757" y="0"/>
                    <a:pt x="142568" y="0"/>
                  </a:cubicBezTo>
                  <a:close/>
                </a:path>
              </a:pathLst>
            </a:custGeom>
            <a:solidFill>
              <a:srgbClr val="B4C273"/>
            </a:solidFill>
            <a:ln w="38100" cap="rnd">
              <a:solidFill>
                <a:srgbClr val="000000"/>
              </a:solidFill>
              <a:prstDash val="solid"/>
              <a:round/>
            </a:ln>
          </p:spPr>
          <p:txBody>
            <a:bodyPr/>
            <a:lstStyle/>
            <a:p>
              <a:endParaRPr lang="en-US"/>
            </a:p>
          </p:txBody>
        </p:sp>
        <p:sp>
          <p:nvSpPr>
            <p:cNvPr id="28" name="TextBox 28"/>
            <p:cNvSpPr txBox="1"/>
            <p:nvPr/>
          </p:nvSpPr>
          <p:spPr>
            <a:xfrm>
              <a:off x="0" y="-57150"/>
              <a:ext cx="1012828" cy="342286"/>
            </a:xfrm>
            <a:prstGeom prst="rect">
              <a:avLst/>
            </a:prstGeom>
          </p:spPr>
          <p:txBody>
            <a:bodyPr lIns="50800" tIns="50800" rIns="50800" bIns="50800" rtlCol="0" anchor="ctr"/>
            <a:lstStyle/>
            <a:p>
              <a:pPr algn="ctr">
                <a:lnSpc>
                  <a:spcPts val="3079"/>
                </a:lnSpc>
              </a:pPr>
              <a:endParaRPr/>
            </a:p>
          </p:txBody>
        </p:sp>
      </p:grpSp>
      <p:sp>
        <p:nvSpPr>
          <p:cNvPr id="29" name="TextBox 29"/>
          <p:cNvSpPr txBox="1"/>
          <p:nvPr/>
        </p:nvSpPr>
        <p:spPr>
          <a:xfrm>
            <a:off x="13822581" y="8255418"/>
            <a:ext cx="300091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Total Mastery</a:t>
            </a:r>
          </a:p>
        </p:txBody>
      </p:sp>
      <p:pic>
        <p:nvPicPr>
          <p:cNvPr id="30" name="Picture 30"/>
          <p:cNvPicPr>
            <a:picLocks noChangeAspect="1"/>
          </p:cNvPicPr>
          <p:nvPr/>
        </p:nvPicPr>
        <p:blipFill>
          <a:blip r:embed="rId10"/>
          <a:stretch>
            <a:fillRect/>
          </a:stretch>
        </p:blipFill>
        <p:spPr>
          <a:xfrm>
            <a:off x="13510641" y="8476052"/>
            <a:ext cx="3743276" cy="927088"/>
          </a:xfrm>
          <a:prstGeom prst="rect">
            <a:avLst/>
          </a:prstGeom>
        </p:spPr>
      </p:pic>
      <p:sp>
        <p:nvSpPr>
          <p:cNvPr id="31" name="Freeform 31"/>
          <p:cNvSpPr/>
          <p:nvPr/>
        </p:nvSpPr>
        <p:spPr>
          <a:xfrm>
            <a:off x="3449170" y="8697122"/>
            <a:ext cx="369901" cy="369901"/>
          </a:xfrm>
          <a:custGeom>
            <a:avLst/>
            <a:gdLst/>
            <a:ahLst/>
            <a:cxnLst/>
            <a:rect l="l" t="t" r="r" b="b"/>
            <a:pathLst>
              <a:path w="369901" h="369901">
                <a:moveTo>
                  <a:pt x="0" y="0"/>
                </a:moveTo>
                <a:lnTo>
                  <a:pt x="369901" y="0"/>
                </a:lnTo>
                <a:lnTo>
                  <a:pt x="369901"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2" name="Freeform 32"/>
          <p:cNvSpPr/>
          <p:nvPr/>
        </p:nvSpPr>
        <p:spPr>
          <a:xfrm>
            <a:off x="14880882" y="4647735"/>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3" name="Freeform 33"/>
          <p:cNvSpPr/>
          <p:nvPr/>
        </p:nvSpPr>
        <p:spPr>
          <a:xfrm>
            <a:off x="14898411" y="7305297"/>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4" name="Freeform 34"/>
          <p:cNvSpPr/>
          <p:nvPr/>
        </p:nvSpPr>
        <p:spPr>
          <a:xfrm>
            <a:off x="197704" y="2894319"/>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flipH="1">
            <a:off x="15867958" y="681229"/>
            <a:ext cx="941137" cy="1568561"/>
          </a:xfrm>
          <a:custGeom>
            <a:avLst/>
            <a:gdLst/>
            <a:ahLst/>
            <a:cxnLst/>
            <a:rect l="l" t="t" r="r" b="b"/>
            <a:pathLst>
              <a:path w="941137" h="1568561">
                <a:moveTo>
                  <a:pt x="941136" y="0"/>
                </a:moveTo>
                <a:lnTo>
                  <a:pt x="0" y="0"/>
                </a:lnTo>
                <a:lnTo>
                  <a:pt x="0" y="1568561"/>
                </a:lnTo>
                <a:lnTo>
                  <a:pt x="941136" y="1568561"/>
                </a:lnTo>
                <a:lnTo>
                  <a:pt x="94113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4880882" y="5551482"/>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7" name="Freeform 37"/>
          <p:cNvSpPr/>
          <p:nvPr/>
        </p:nvSpPr>
        <p:spPr>
          <a:xfrm>
            <a:off x="14880882" y="6454784"/>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557711"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 name="Group 3"/>
          <p:cNvGrpSpPr/>
          <p:nvPr/>
        </p:nvGrpSpPr>
        <p:grpSpPr>
          <a:xfrm>
            <a:off x="8023557" y="-795766"/>
            <a:ext cx="11675102" cy="11878531"/>
            <a:chOff x="0" y="0"/>
            <a:chExt cx="3074924" cy="3128502"/>
          </a:xfrm>
        </p:grpSpPr>
        <p:sp>
          <p:nvSpPr>
            <p:cNvPr id="4" name="Freeform 4"/>
            <p:cNvSpPr/>
            <p:nvPr/>
          </p:nvSpPr>
          <p:spPr>
            <a:xfrm>
              <a:off x="0" y="0"/>
              <a:ext cx="3074924" cy="3128502"/>
            </a:xfrm>
            <a:custGeom>
              <a:avLst/>
              <a:gdLst/>
              <a:ahLst/>
              <a:cxnLst/>
              <a:rect l="l" t="t" r="r" b="b"/>
              <a:pathLst>
                <a:path w="3074924" h="3128502">
                  <a:moveTo>
                    <a:pt x="33819" y="0"/>
                  </a:moveTo>
                  <a:lnTo>
                    <a:pt x="3041105" y="0"/>
                  </a:lnTo>
                  <a:cubicBezTo>
                    <a:pt x="3050074" y="0"/>
                    <a:pt x="3058676" y="3563"/>
                    <a:pt x="3065019" y="9905"/>
                  </a:cubicBezTo>
                  <a:cubicBezTo>
                    <a:pt x="3071361" y="16248"/>
                    <a:pt x="3074924" y="24849"/>
                    <a:pt x="3074924" y="33819"/>
                  </a:cubicBezTo>
                  <a:lnTo>
                    <a:pt x="3074924" y="3094683"/>
                  </a:lnTo>
                  <a:cubicBezTo>
                    <a:pt x="3074924" y="3103653"/>
                    <a:pt x="3071361" y="3112255"/>
                    <a:pt x="3065019" y="3118597"/>
                  </a:cubicBezTo>
                  <a:cubicBezTo>
                    <a:pt x="3058676" y="3124939"/>
                    <a:pt x="3050074" y="3128502"/>
                    <a:pt x="3041105" y="3128502"/>
                  </a:cubicBezTo>
                  <a:lnTo>
                    <a:pt x="33819" y="3128502"/>
                  </a:lnTo>
                  <a:cubicBezTo>
                    <a:pt x="24849" y="3128502"/>
                    <a:pt x="16248" y="3124939"/>
                    <a:pt x="9905" y="3118597"/>
                  </a:cubicBezTo>
                  <a:cubicBezTo>
                    <a:pt x="3563" y="3112255"/>
                    <a:pt x="0" y="3103653"/>
                    <a:pt x="0" y="3094683"/>
                  </a:cubicBezTo>
                  <a:lnTo>
                    <a:pt x="0" y="33819"/>
                  </a:lnTo>
                  <a:cubicBezTo>
                    <a:pt x="0" y="24849"/>
                    <a:pt x="3563" y="16248"/>
                    <a:pt x="9905" y="9905"/>
                  </a:cubicBezTo>
                  <a:cubicBezTo>
                    <a:pt x="16248" y="3563"/>
                    <a:pt x="24849" y="0"/>
                    <a:pt x="33819"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3074924" cy="3185652"/>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flipH="1" flipV="1">
            <a:off x="-884807" y="8345111"/>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0" name="Picture 10"/>
          <p:cNvPicPr>
            <a:picLocks noChangeAspect="1"/>
          </p:cNvPicPr>
          <p:nvPr>
            <a:videoFile r:link="rId1"/>
          </p:nvPr>
        </p:nvPicPr>
        <p:blipFill>
          <a:blip r:embed="rId10"/>
          <a:stretch>
            <a:fillRect/>
          </a:stretch>
        </p:blipFill>
        <p:spPr>
          <a:xfrm>
            <a:off x="1164540" y="578644"/>
            <a:ext cx="16094760" cy="90533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17040" y="-247707"/>
            <a:ext cx="10370193" cy="10888358"/>
          </a:xfrm>
          <a:custGeom>
            <a:avLst/>
            <a:gdLst/>
            <a:ahLst/>
            <a:cxnLst/>
            <a:rect l="l" t="t" r="r" b="b"/>
            <a:pathLst>
              <a:path w="10370193" h="10888358">
                <a:moveTo>
                  <a:pt x="0" y="0"/>
                </a:moveTo>
                <a:lnTo>
                  <a:pt x="10370193" y="0"/>
                </a:lnTo>
                <a:lnTo>
                  <a:pt x="10370193" y="10888358"/>
                </a:lnTo>
                <a:lnTo>
                  <a:pt x="0" y="10888358"/>
                </a:lnTo>
                <a:lnTo>
                  <a:pt x="0" y="0"/>
                </a:lnTo>
                <a:close/>
              </a:path>
            </a:pathLst>
          </a:custGeom>
          <a:blipFill>
            <a:blip r:embed="rId2">
              <a:extLst>
                <a:ext uri="{96DAC541-7B7A-43D3-8B79-37D633B846F1}">
                  <asvg:svgBlip xmlns:asvg="http://schemas.microsoft.com/office/drawing/2016/SVG/main" r:embed="rId3"/>
                </a:ext>
              </a:extLst>
            </a:blip>
            <a:stretch>
              <a:fillRect t="-972" r="-187"/>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299561" y="1273216"/>
            <a:ext cx="16975871" cy="1953148"/>
            <a:chOff x="0" y="0"/>
            <a:chExt cx="4471011" cy="514409"/>
          </a:xfrm>
        </p:grpSpPr>
        <p:sp>
          <p:nvSpPr>
            <p:cNvPr id="5" name="Freeform 5"/>
            <p:cNvSpPr/>
            <p:nvPr/>
          </p:nvSpPr>
          <p:spPr>
            <a:xfrm>
              <a:off x="0" y="0"/>
              <a:ext cx="4471011" cy="514409"/>
            </a:xfrm>
            <a:custGeom>
              <a:avLst/>
              <a:gdLst/>
              <a:ahLst/>
              <a:cxnLst/>
              <a:rect l="l" t="t" r="r" b="b"/>
              <a:pathLst>
                <a:path w="4471011" h="514409">
                  <a:moveTo>
                    <a:pt x="44693" y="0"/>
                  </a:moveTo>
                  <a:lnTo>
                    <a:pt x="4426318" y="0"/>
                  </a:lnTo>
                  <a:cubicBezTo>
                    <a:pt x="4451001" y="0"/>
                    <a:pt x="4471011" y="20010"/>
                    <a:pt x="4471011" y="44693"/>
                  </a:cubicBezTo>
                  <a:lnTo>
                    <a:pt x="4471011" y="469716"/>
                  </a:lnTo>
                  <a:cubicBezTo>
                    <a:pt x="4471011" y="494399"/>
                    <a:pt x="4451001" y="514409"/>
                    <a:pt x="4426318" y="514409"/>
                  </a:cubicBezTo>
                  <a:lnTo>
                    <a:pt x="44693" y="514409"/>
                  </a:lnTo>
                  <a:cubicBezTo>
                    <a:pt x="20010" y="514409"/>
                    <a:pt x="0" y="494399"/>
                    <a:pt x="0" y="469716"/>
                  </a:cubicBezTo>
                  <a:lnTo>
                    <a:pt x="0" y="44693"/>
                  </a:lnTo>
                  <a:cubicBezTo>
                    <a:pt x="0" y="20010"/>
                    <a:pt x="20010" y="0"/>
                    <a:pt x="44693" y="0"/>
                  </a:cubicBezTo>
                  <a:close/>
                </a:path>
              </a:pathLst>
            </a:custGeom>
            <a:solidFill>
              <a:srgbClr val="FFD973"/>
            </a:solidFill>
            <a:ln w="47625" cap="rnd">
              <a:solidFill>
                <a:srgbClr val="000000"/>
              </a:solidFill>
              <a:prstDash val="solid"/>
              <a:round/>
            </a:ln>
          </p:spPr>
          <p:txBody>
            <a:bodyPr/>
            <a:lstStyle/>
            <a:p>
              <a:endParaRPr lang="en-US"/>
            </a:p>
          </p:txBody>
        </p:sp>
        <p:sp>
          <p:nvSpPr>
            <p:cNvPr id="6" name="TextBox 6"/>
            <p:cNvSpPr txBox="1"/>
            <p:nvPr/>
          </p:nvSpPr>
          <p:spPr>
            <a:xfrm>
              <a:off x="0" y="-57150"/>
              <a:ext cx="4471011" cy="571559"/>
            </a:xfrm>
            <a:prstGeom prst="rect">
              <a:avLst/>
            </a:prstGeom>
          </p:spPr>
          <p:txBody>
            <a:bodyPr lIns="50800" tIns="50800" rIns="50800" bIns="50800" rtlCol="0" anchor="ctr"/>
            <a:lstStyle/>
            <a:p>
              <a:pPr algn="ctr">
                <a:lnSpc>
                  <a:spcPts val="3079"/>
                </a:lnSpc>
              </a:pPr>
              <a:endParaRPr/>
            </a:p>
          </p:txBody>
        </p:sp>
      </p:grpSp>
      <p:sp>
        <p:nvSpPr>
          <p:cNvPr id="7" name="TextBox 7"/>
          <p:cNvSpPr txBox="1"/>
          <p:nvPr/>
        </p:nvSpPr>
        <p:spPr>
          <a:xfrm>
            <a:off x="520267" y="1300462"/>
            <a:ext cx="18164558"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LIFE TASKS</a:t>
            </a:r>
          </a:p>
        </p:txBody>
      </p:sp>
      <p:sp>
        <p:nvSpPr>
          <p:cNvPr id="8" name="Freeform 8"/>
          <p:cNvSpPr/>
          <p:nvPr/>
        </p:nvSpPr>
        <p:spPr>
          <a:xfrm>
            <a:off x="16486099" y="7769277"/>
            <a:ext cx="4145894" cy="4114800"/>
          </a:xfrm>
          <a:custGeom>
            <a:avLst/>
            <a:gdLst/>
            <a:ahLst/>
            <a:cxnLst/>
            <a:rect l="l" t="t" r="r" b="b"/>
            <a:pathLst>
              <a:path w="4145894" h="4114800">
                <a:moveTo>
                  <a:pt x="0" y="0"/>
                </a:moveTo>
                <a:lnTo>
                  <a:pt x="4145895" y="0"/>
                </a:lnTo>
                <a:lnTo>
                  <a:pt x="41458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2232128" y="7769277"/>
            <a:ext cx="4145894" cy="4114800"/>
          </a:xfrm>
          <a:custGeom>
            <a:avLst/>
            <a:gdLst/>
            <a:ahLst/>
            <a:cxnLst/>
            <a:rect l="l" t="t" r="r" b="b"/>
            <a:pathLst>
              <a:path w="4145894" h="4114800">
                <a:moveTo>
                  <a:pt x="4145895" y="0"/>
                </a:moveTo>
                <a:lnTo>
                  <a:pt x="0" y="0"/>
                </a:lnTo>
                <a:lnTo>
                  <a:pt x="0" y="4114800"/>
                </a:lnTo>
                <a:lnTo>
                  <a:pt x="4145895" y="4114800"/>
                </a:lnTo>
                <a:lnTo>
                  <a:pt x="41458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12" name="Table 12"/>
          <p:cNvGraphicFramePr>
            <a:graphicFrameLocks noGrp="1"/>
          </p:cNvGraphicFramePr>
          <p:nvPr/>
        </p:nvGraphicFramePr>
        <p:xfrm>
          <a:off x="1436339" y="3631459"/>
          <a:ext cx="15415323" cy="5048188"/>
        </p:xfrm>
        <a:graphic>
          <a:graphicData uri="http://schemas.openxmlformats.org/drawingml/2006/table">
            <a:tbl>
              <a:tblPr/>
              <a:tblGrid>
                <a:gridCol w="4565372">
                  <a:extLst>
                    <a:ext uri="{9D8B030D-6E8A-4147-A177-3AD203B41FA5}">
                      <a16:colId xmlns:a16="http://schemas.microsoft.com/office/drawing/2014/main" val="20000"/>
                    </a:ext>
                  </a:extLst>
                </a:gridCol>
                <a:gridCol w="7109711">
                  <a:extLst>
                    <a:ext uri="{9D8B030D-6E8A-4147-A177-3AD203B41FA5}">
                      <a16:colId xmlns:a16="http://schemas.microsoft.com/office/drawing/2014/main" val="20001"/>
                    </a:ext>
                  </a:extLst>
                </a:gridCol>
                <a:gridCol w="3740240">
                  <a:extLst>
                    <a:ext uri="{9D8B030D-6E8A-4147-A177-3AD203B41FA5}">
                      <a16:colId xmlns:a16="http://schemas.microsoft.com/office/drawing/2014/main" val="20002"/>
                    </a:ext>
                  </a:extLst>
                </a:gridCol>
              </a:tblGrid>
              <a:tr h="806184">
                <a:tc>
                  <a:txBody>
                    <a:bodyPr/>
                    <a:lstStyle/>
                    <a:p>
                      <a:pPr algn="ctr">
                        <a:lnSpc>
                          <a:spcPts val="4900"/>
                        </a:lnSpc>
                        <a:defRPr/>
                      </a:pPr>
                      <a:r>
                        <a:rPr lang="en-US" sz="3500">
                          <a:solidFill>
                            <a:srgbClr val="000000"/>
                          </a:solidFill>
                          <a:latin typeface="BM Hanna Bold"/>
                        </a:rPr>
                        <a:t>Superiority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Fulfillment</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Status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extLst>
                  <a:ext uri="{0D108BD9-81ED-4DB2-BD59-A6C34878D82A}">
                    <a16:rowId xmlns:a16="http://schemas.microsoft.com/office/drawing/2014/main" val="10000"/>
                  </a:ext>
                </a:extLst>
              </a:tr>
              <a:tr h="854631">
                <a:tc>
                  <a:txBody>
                    <a:bodyPr/>
                    <a:lstStyle/>
                    <a:p>
                      <a:pPr algn="ctr">
                        <a:lnSpc>
                          <a:spcPts val="3080"/>
                        </a:lnSpc>
                        <a:defRPr/>
                      </a:pPr>
                      <a:r>
                        <a:rPr lang="en-US" sz="2200">
                          <a:solidFill>
                            <a:srgbClr val="000000"/>
                          </a:solidFill>
                          <a:latin typeface="BM Hanna"/>
                        </a:rPr>
                        <a:t>LOVE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HAPPILY MARRIED - 10 YEARS TOGETHER!</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1"/>
                  </a:ext>
                </a:extLst>
              </a:tr>
              <a:tr h="872907">
                <a:tc>
                  <a:txBody>
                    <a:bodyPr/>
                    <a:lstStyle/>
                    <a:p>
                      <a:pPr algn="ctr">
                        <a:lnSpc>
                          <a:spcPts val="3080"/>
                        </a:lnSpc>
                        <a:defRPr/>
                      </a:pPr>
                      <a:r>
                        <a:rPr lang="en-US" sz="2200">
                          <a:solidFill>
                            <a:srgbClr val="000000"/>
                          </a:solidFill>
                          <a:latin typeface="BM Hanna"/>
                        </a:rPr>
                        <a:t>WORK</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HAPPILY CONTRIBUTING AND LIFE-LONG LEARNING!</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2"/>
                  </a:ext>
                </a:extLst>
              </a:tr>
              <a:tr h="872907">
                <a:tc>
                  <a:txBody>
                    <a:bodyPr/>
                    <a:lstStyle/>
                    <a:p>
                      <a:pPr algn="ctr">
                        <a:lnSpc>
                          <a:spcPts val="3080"/>
                        </a:lnSpc>
                        <a:defRPr/>
                      </a:pPr>
                      <a:r>
                        <a:rPr lang="en-US" sz="2200">
                          <a:solidFill>
                            <a:srgbClr val="000000"/>
                          </a:solidFill>
                          <a:latin typeface="BM Hanna"/>
                        </a:rPr>
                        <a:t>FRIENDSHIP</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DEEP, MEANINGFUL, AND FULFILLING!</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3"/>
                  </a:ext>
                </a:extLst>
              </a:tr>
              <a:tr h="835375">
                <a:tc>
                  <a:txBody>
                    <a:bodyPr/>
                    <a:lstStyle/>
                    <a:p>
                      <a:pPr algn="ctr">
                        <a:lnSpc>
                          <a:spcPts val="3080"/>
                        </a:lnSpc>
                        <a:defRPr/>
                      </a:pPr>
                      <a:r>
                        <a:rPr lang="en-US" sz="2200">
                          <a:solidFill>
                            <a:srgbClr val="000000"/>
                          </a:solidFill>
                          <a:latin typeface="BM Hanna"/>
                        </a:rPr>
                        <a:t>SELF</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a:solidFill>
                            <a:srgbClr val="000000"/>
                          </a:solidFill>
                          <a:latin typeface="BM Hanna"/>
                        </a:rPr>
                        <a:t>PEACE WITH IDENTITY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4"/>
                  </a:ext>
                </a:extLst>
              </a:tr>
              <a:tr h="806184">
                <a:tc>
                  <a:txBody>
                    <a:bodyPr/>
                    <a:lstStyle/>
                    <a:p>
                      <a:pPr algn="ctr">
                        <a:lnSpc>
                          <a:spcPts val="3080"/>
                        </a:lnSpc>
                        <a:defRPr/>
                      </a:pPr>
                      <a:r>
                        <a:rPr lang="en-US" sz="2200">
                          <a:solidFill>
                            <a:srgbClr val="000000"/>
                          </a:solidFill>
                          <a:latin typeface="BM Hanna"/>
                        </a:rPr>
                        <a:t>SPIRITUALITY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a:solidFill>
                            <a:srgbClr val="000000"/>
                          </a:solidFill>
                          <a:latin typeface="BM Hanna"/>
                        </a:rPr>
                        <a:t>A WORK IN PROGRESS!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5"/>
                  </a:ext>
                </a:extLst>
              </a:tr>
            </a:tbl>
          </a:graphicData>
        </a:graphic>
      </p:graphicFrame>
      <p:grpSp>
        <p:nvGrpSpPr>
          <p:cNvPr id="13" name="Group 13"/>
          <p:cNvGrpSpPr/>
          <p:nvPr/>
        </p:nvGrpSpPr>
        <p:grpSpPr>
          <a:xfrm>
            <a:off x="1145052" y="8862208"/>
            <a:ext cx="1644038" cy="752454"/>
            <a:chOff x="0" y="0"/>
            <a:chExt cx="432998" cy="198177"/>
          </a:xfrm>
        </p:grpSpPr>
        <p:sp>
          <p:nvSpPr>
            <p:cNvPr id="14" name="Freeform 14"/>
            <p:cNvSpPr/>
            <p:nvPr/>
          </p:nvSpPr>
          <p:spPr>
            <a:xfrm>
              <a:off x="0" y="0"/>
              <a:ext cx="432998" cy="198177"/>
            </a:xfrm>
            <a:custGeom>
              <a:avLst/>
              <a:gdLst/>
              <a:ahLst/>
              <a:cxnLst/>
              <a:rect l="l" t="t" r="r" b="b"/>
              <a:pathLst>
                <a:path w="432998" h="198177">
                  <a:moveTo>
                    <a:pt x="99089" y="0"/>
                  </a:moveTo>
                  <a:lnTo>
                    <a:pt x="333909" y="0"/>
                  </a:lnTo>
                  <a:cubicBezTo>
                    <a:pt x="360189" y="0"/>
                    <a:pt x="385393" y="10440"/>
                    <a:pt x="403975" y="29022"/>
                  </a:cubicBezTo>
                  <a:cubicBezTo>
                    <a:pt x="422558" y="47605"/>
                    <a:pt x="432998" y="72809"/>
                    <a:pt x="432998" y="99089"/>
                  </a:cubicBezTo>
                  <a:lnTo>
                    <a:pt x="432998" y="99089"/>
                  </a:lnTo>
                  <a:cubicBezTo>
                    <a:pt x="432998" y="125369"/>
                    <a:pt x="422558" y="150572"/>
                    <a:pt x="403975" y="169155"/>
                  </a:cubicBezTo>
                  <a:cubicBezTo>
                    <a:pt x="385393" y="187738"/>
                    <a:pt x="360189" y="198177"/>
                    <a:pt x="333909"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B4C273"/>
            </a:solidFill>
            <a:ln w="38100" cap="rnd">
              <a:solidFill>
                <a:srgbClr val="000000"/>
              </a:solidFill>
              <a:prstDash val="solid"/>
              <a:round/>
            </a:ln>
          </p:spPr>
          <p:txBody>
            <a:bodyPr/>
            <a:lstStyle/>
            <a:p>
              <a:endParaRPr lang="en-US"/>
            </a:p>
          </p:txBody>
        </p:sp>
        <p:sp>
          <p:nvSpPr>
            <p:cNvPr id="15" name="TextBox 15"/>
            <p:cNvSpPr txBox="1"/>
            <p:nvPr/>
          </p:nvSpPr>
          <p:spPr>
            <a:xfrm>
              <a:off x="0" y="-57150"/>
              <a:ext cx="432998" cy="255327"/>
            </a:xfrm>
            <a:prstGeom prst="rect">
              <a:avLst/>
            </a:prstGeom>
          </p:spPr>
          <p:txBody>
            <a:bodyPr lIns="50800" tIns="50800" rIns="50800" bIns="50800" rtlCol="0" anchor="ctr"/>
            <a:lstStyle/>
            <a:p>
              <a:pPr algn="ctr">
                <a:lnSpc>
                  <a:spcPts val="3079"/>
                </a:lnSpc>
              </a:pPr>
              <a:endParaRPr/>
            </a:p>
          </p:txBody>
        </p:sp>
      </p:grpSp>
      <p:sp>
        <p:nvSpPr>
          <p:cNvPr id="16" name="TextBox 16"/>
          <p:cNvSpPr txBox="1"/>
          <p:nvPr/>
        </p:nvSpPr>
        <p:spPr>
          <a:xfrm>
            <a:off x="1299561" y="9000652"/>
            <a:ext cx="1613771"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Status :</a:t>
            </a:r>
          </a:p>
        </p:txBody>
      </p:sp>
      <p:grpSp>
        <p:nvGrpSpPr>
          <p:cNvPr id="17" name="Group 17"/>
          <p:cNvGrpSpPr/>
          <p:nvPr/>
        </p:nvGrpSpPr>
        <p:grpSpPr>
          <a:xfrm>
            <a:off x="3303440" y="8862208"/>
            <a:ext cx="2376290" cy="752454"/>
            <a:chOff x="0" y="0"/>
            <a:chExt cx="625854" cy="198177"/>
          </a:xfrm>
        </p:grpSpPr>
        <p:sp>
          <p:nvSpPr>
            <p:cNvPr id="18" name="Freeform 18"/>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19" name="TextBox 19"/>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0" name="TextBox 20"/>
          <p:cNvSpPr txBox="1"/>
          <p:nvPr/>
        </p:nvSpPr>
        <p:spPr>
          <a:xfrm>
            <a:off x="4082459" y="9018280"/>
            <a:ext cx="1910942"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In Progress</a:t>
            </a:r>
          </a:p>
        </p:txBody>
      </p:sp>
      <p:grpSp>
        <p:nvGrpSpPr>
          <p:cNvPr id="21" name="Group 21"/>
          <p:cNvGrpSpPr/>
          <p:nvPr/>
        </p:nvGrpSpPr>
        <p:grpSpPr>
          <a:xfrm>
            <a:off x="6223720" y="8862208"/>
            <a:ext cx="2376290" cy="752454"/>
            <a:chOff x="0" y="0"/>
            <a:chExt cx="625854" cy="198177"/>
          </a:xfrm>
        </p:grpSpPr>
        <p:sp>
          <p:nvSpPr>
            <p:cNvPr id="22" name="Freeform 22"/>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23" name="TextBox 23"/>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4" name="Freeform 24"/>
          <p:cNvSpPr/>
          <p:nvPr/>
        </p:nvSpPr>
        <p:spPr>
          <a:xfrm>
            <a:off x="6536326" y="9030649"/>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25" name="TextBox 25"/>
          <p:cNvSpPr txBox="1"/>
          <p:nvPr/>
        </p:nvSpPr>
        <p:spPr>
          <a:xfrm>
            <a:off x="7108455" y="9000652"/>
            <a:ext cx="203554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Achieved</a:t>
            </a:r>
          </a:p>
        </p:txBody>
      </p:sp>
      <p:grpSp>
        <p:nvGrpSpPr>
          <p:cNvPr id="26" name="Group 26"/>
          <p:cNvGrpSpPr/>
          <p:nvPr/>
        </p:nvGrpSpPr>
        <p:grpSpPr>
          <a:xfrm>
            <a:off x="13413717" y="8787992"/>
            <a:ext cx="3845583" cy="1082625"/>
            <a:chOff x="0" y="0"/>
            <a:chExt cx="1012828" cy="285136"/>
          </a:xfrm>
        </p:grpSpPr>
        <p:sp>
          <p:nvSpPr>
            <p:cNvPr id="27" name="Freeform 27"/>
            <p:cNvSpPr/>
            <p:nvPr/>
          </p:nvSpPr>
          <p:spPr>
            <a:xfrm>
              <a:off x="0" y="0"/>
              <a:ext cx="1012828" cy="285136"/>
            </a:xfrm>
            <a:custGeom>
              <a:avLst/>
              <a:gdLst/>
              <a:ahLst/>
              <a:cxnLst/>
              <a:rect l="l" t="t" r="r" b="b"/>
              <a:pathLst>
                <a:path w="1012828" h="285136">
                  <a:moveTo>
                    <a:pt x="142568" y="0"/>
                  </a:moveTo>
                  <a:lnTo>
                    <a:pt x="870260" y="0"/>
                  </a:lnTo>
                  <a:cubicBezTo>
                    <a:pt x="908072" y="0"/>
                    <a:pt x="944335" y="15021"/>
                    <a:pt x="971071" y="41757"/>
                  </a:cubicBezTo>
                  <a:cubicBezTo>
                    <a:pt x="997808" y="68494"/>
                    <a:pt x="1012828" y="104757"/>
                    <a:pt x="1012828" y="142568"/>
                  </a:cubicBezTo>
                  <a:lnTo>
                    <a:pt x="1012828" y="142568"/>
                  </a:lnTo>
                  <a:cubicBezTo>
                    <a:pt x="1012828" y="221306"/>
                    <a:pt x="948999" y="285136"/>
                    <a:pt x="870260" y="285136"/>
                  </a:cubicBezTo>
                  <a:lnTo>
                    <a:pt x="142568" y="285136"/>
                  </a:lnTo>
                  <a:cubicBezTo>
                    <a:pt x="104757" y="285136"/>
                    <a:pt x="68494" y="270115"/>
                    <a:pt x="41757" y="243379"/>
                  </a:cubicBezTo>
                  <a:cubicBezTo>
                    <a:pt x="15021" y="216642"/>
                    <a:pt x="0" y="180379"/>
                    <a:pt x="0" y="142568"/>
                  </a:cubicBezTo>
                  <a:lnTo>
                    <a:pt x="0" y="142568"/>
                  </a:lnTo>
                  <a:cubicBezTo>
                    <a:pt x="0" y="104757"/>
                    <a:pt x="15021" y="68494"/>
                    <a:pt x="41757" y="41757"/>
                  </a:cubicBezTo>
                  <a:cubicBezTo>
                    <a:pt x="68494" y="15021"/>
                    <a:pt x="104757" y="0"/>
                    <a:pt x="142568" y="0"/>
                  </a:cubicBezTo>
                  <a:close/>
                </a:path>
              </a:pathLst>
            </a:custGeom>
            <a:solidFill>
              <a:srgbClr val="B4C273"/>
            </a:solidFill>
            <a:ln w="38100" cap="rnd">
              <a:solidFill>
                <a:srgbClr val="000000"/>
              </a:solidFill>
              <a:prstDash val="solid"/>
              <a:round/>
            </a:ln>
          </p:spPr>
          <p:txBody>
            <a:bodyPr/>
            <a:lstStyle/>
            <a:p>
              <a:endParaRPr lang="en-US"/>
            </a:p>
          </p:txBody>
        </p:sp>
        <p:sp>
          <p:nvSpPr>
            <p:cNvPr id="28" name="TextBox 28"/>
            <p:cNvSpPr txBox="1"/>
            <p:nvPr/>
          </p:nvSpPr>
          <p:spPr>
            <a:xfrm>
              <a:off x="0" y="-57150"/>
              <a:ext cx="1012828" cy="342286"/>
            </a:xfrm>
            <a:prstGeom prst="rect">
              <a:avLst/>
            </a:prstGeom>
          </p:spPr>
          <p:txBody>
            <a:bodyPr lIns="50800" tIns="50800" rIns="50800" bIns="50800" rtlCol="0" anchor="ctr"/>
            <a:lstStyle/>
            <a:p>
              <a:pPr algn="ctr">
                <a:lnSpc>
                  <a:spcPts val="3079"/>
                </a:lnSpc>
              </a:pPr>
              <a:endParaRPr/>
            </a:p>
          </p:txBody>
        </p:sp>
      </p:grpSp>
      <p:sp>
        <p:nvSpPr>
          <p:cNvPr id="29" name="TextBox 29"/>
          <p:cNvSpPr txBox="1"/>
          <p:nvPr/>
        </p:nvSpPr>
        <p:spPr>
          <a:xfrm>
            <a:off x="13881822" y="9335297"/>
            <a:ext cx="300091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Total Mastery</a:t>
            </a:r>
          </a:p>
        </p:txBody>
      </p:sp>
      <p:pic>
        <p:nvPicPr>
          <p:cNvPr id="30" name="Picture 30"/>
          <p:cNvPicPr>
            <a:picLocks noChangeAspect="1"/>
          </p:cNvPicPr>
          <p:nvPr/>
        </p:nvPicPr>
        <p:blipFill>
          <a:blip r:embed="rId10"/>
          <a:stretch>
            <a:fillRect/>
          </a:stretch>
        </p:blipFill>
        <p:spPr>
          <a:xfrm>
            <a:off x="13508914" y="8641424"/>
            <a:ext cx="3764004" cy="930543"/>
          </a:xfrm>
          <a:prstGeom prst="rect">
            <a:avLst/>
          </a:prstGeom>
        </p:spPr>
      </p:pic>
      <p:sp>
        <p:nvSpPr>
          <p:cNvPr id="31" name="Freeform 31"/>
          <p:cNvSpPr/>
          <p:nvPr/>
        </p:nvSpPr>
        <p:spPr>
          <a:xfrm>
            <a:off x="3455383" y="9030649"/>
            <a:ext cx="369901" cy="369901"/>
          </a:xfrm>
          <a:custGeom>
            <a:avLst/>
            <a:gdLst/>
            <a:ahLst/>
            <a:cxnLst/>
            <a:rect l="l" t="t" r="r" b="b"/>
            <a:pathLst>
              <a:path w="369901" h="369901">
                <a:moveTo>
                  <a:pt x="0" y="0"/>
                </a:moveTo>
                <a:lnTo>
                  <a:pt x="369901" y="0"/>
                </a:lnTo>
                <a:lnTo>
                  <a:pt x="369901"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2" name="Freeform 32"/>
          <p:cNvSpPr/>
          <p:nvPr/>
        </p:nvSpPr>
        <p:spPr>
          <a:xfrm>
            <a:off x="14880882" y="4647735"/>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3" name="Freeform 33"/>
          <p:cNvSpPr/>
          <p:nvPr/>
        </p:nvSpPr>
        <p:spPr>
          <a:xfrm>
            <a:off x="14898411" y="7305297"/>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4" name="Freeform 34"/>
          <p:cNvSpPr/>
          <p:nvPr/>
        </p:nvSpPr>
        <p:spPr>
          <a:xfrm>
            <a:off x="197704" y="2894319"/>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flipH="1">
            <a:off x="15867958" y="681229"/>
            <a:ext cx="941137" cy="1568561"/>
          </a:xfrm>
          <a:custGeom>
            <a:avLst/>
            <a:gdLst/>
            <a:ahLst/>
            <a:cxnLst/>
            <a:rect l="l" t="t" r="r" b="b"/>
            <a:pathLst>
              <a:path w="941137" h="1568561">
                <a:moveTo>
                  <a:pt x="941136" y="0"/>
                </a:moveTo>
                <a:lnTo>
                  <a:pt x="0" y="0"/>
                </a:lnTo>
                <a:lnTo>
                  <a:pt x="0" y="1568561"/>
                </a:lnTo>
                <a:lnTo>
                  <a:pt x="941136" y="1568561"/>
                </a:lnTo>
                <a:lnTo>
                  <a:pt x="94113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4880882" y="6454784"/>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7" name="Freeform 37"/>
          <p:cNvSpPr/>
          <p:nvPr/>
        </p:nvSpPr>
        <p:spPr>
          <a:xfrm>
            <a:off x="14898411" y="8046644"/>
            <a:ext cx="369901" cy="369901"/>
          </a:xfrm>
          <a:custGeom>
            <a:avLst/>
            <a:gdLst/>
            <a:ahLst/>
            <a:cxnLst/>
            <a:rect l="l" t="t" r="r" b="b"/>
            <a:pathLst>
              <a:path w="369901" h="369901">
                <a:moveTo>
                  <a:pt x="0" y="0"/>
                </a:moveTo>
                <a:lnTo>
                  <a:pt x="369901" y="0"/>
                </a:lnTo>
                <a:lnTo>
                  <a:pt x="369901"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8" name="Freeform 38"/>
          <p:cNvSpPr/>
          <p:nvPr/>
        </p:nvSpPr>
        <p:spPr>
          <a:xfrm>
            <a:off x="14880882" y="5541957"/>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45615"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4646999" y="1344936"/>
            <a:ext cx="8994003" cy="1953148"/>
            <a:chOff x="0" y="0"/>
            <a:chExt cx="2368791" cy="514409"/>
          </a:xfrm>
        </p:grpSpPr>
        <p:sp>
          <p:nvSpPr>
            <p:cNvPr id="8" name="Freeform 8"/>
            <p:cNvSpPr/>
            <p:nvPr/>
          </p:nvSpPr>
          <p:spPr>
            <a:xfrm>
              <a:off x="0" y="0"/>
              <a:ext cx="2368791" cy="514409"/>
            </a:xfrm>
            <a:custGeom>
              <a:avLst/>
              <a:gdLst/>
              <a:ahLst/>
              <a:cxnLst/>
              <a:rect l="l" t="t" r="r" b="b"/>
              <a:pathLst>
                <a:path w="2368791" h="514409">
                  <a:moveTo>
                    <a:pt x="84357" y="0"/>
                  </a:moveTo>
                  <a:lnTo>
                    <a:pt x="2284434" y="0"/>
                  </a:lnTo>
                  <a:cubicBezTo>
                    <a:pt x="2331023" y="0"/>
                    <a:pt x="2368791" y="37768"/>
                    <a:pt x="2368791" y="84357"/>
                  </a:cubicBezTo>
                  <a:lnTo>
                    <a:pt x="2368791" y="430052"/>
                  </a:lnTo>
                  <a:cubicBezTo>
                    <a:pt x="2368791" y="476641"/>
                    <a:pt x="2331023" y="514409"/>
                    <a:pt x="2284434" y="514409"/>
                  </a:cubicBezTo>
                  <a:lnTo>
                    <a:pt x="84357" y="514409"/>
                  </a:lnTo>
                  <a:cubicBezTo>
                    <a:pt x="37768" y="514409"/>
                    <a:pt x="0" y="476641"/>
                    <a:pt x="0" y="430052"/>
                  </a:cubicBezTo>
                  <a:lnTo>
                    <a:pt x="0" y="84357"/>
                  </a:lnTo>
                  <a:cubicBezTo>
                    <a:pt x="0" y="37768"/>
                    <a:pt x="37768" y="0"/>
                    <a:pt x="84357" y="0"/>
                  </a:cubicBezTo>
                  <a:close/>
                </a:path>
              </a:pathLst>
            </a:custGeom>
            <a:solidFill>
              <a:srgbClr val="9DC7E7"/>
            </a:solidFill>
            <a:ln w="47625" cap="rnd">
              <a:solidFill>
                <a:srgbClr val="000000"/>
              </a:solidFill>
              <a:prstDash val="solid"/>
              <a:round/>
            </a:ln>
          </p:spPr>
          <p:txBody>
            <a:bodyPr/>
            <a:lstStyle/>
            <a:p>
              <a:endParaRPr lang="en-US"/>
            </a:p>
          </p:txBody>
        </p:sp>
        <p:sp>
          <p:nvSpPr>
            <p:cNvPr id="9" name="TextBox 9"/>
            <p:cNvSpPr txBox="1"/>
            <p:nvPr/>
          </p:nvSpPr>
          <p:spPr>
            <a:xfrm>
              <a:off x="0" y="-57150"/>
              <a:ext cx="2368791" cy="571559"/>
            </a:xfrm>
            <a:prstGeom prst="rect">
              <a:avLst/>
            </a:prstGeom>
          </p:spPr>
          <p:txBody>
            <a:bodyPr lIns="50800" tIns="50800" rIns="50800" bIns="50800" rtlCol="0" anchor="ctr"/>
            <a:lstStyle/>
            <a:p>
              <a:pPr algn="ctr">
                <a:lnSpc>
                  <a:spcPts val="3079"/>
                </a:lnSpc>
              </a:pPr>
              <a:endParaRPr/>
            </a:p>
          </p:txBody>
        </p:sp>
      </p:grpSp>
      <p:sp>
        <p:nvSpPr>
          <p:cNvPr id="10" name="TextBox 10"/>
          <p:cNvSpPr txBox="1"/>
          <p:nvPr/>
        </p:nvSpPr>
        <p:spPr>
          <a:xfrm>
            <a:off x="4804363" y="1357612"/>
            <a:ext cx="8679275" cy="1421992"/>
          </a:xfrm>
          <a:prstGeom prst="rect">
            <a:avLst/>
          </a:prstGeom>
        </p:spPr>
        <p:txBody>
          <a:bodyPr lIns="0" tIns="0" rIns="0" bIns="0" rtlCol="0" anchor="t">
            <a:spAutoFit/>
          </a:bodyPr>
          <a:lstStyle/>
          <a:p>
            <a:pPr algn="ctr">
              <a:lnSpc>
                <a:spcPts val="11899"/>
              </a:lnSpc>
            </a:pPr>
            <a:r>
              <a:rPr lang="en-US" sz="8499" dirty="0">
                <a:solidFill>
                  <a:srgbClr val="FFFAF5"/>
                </a:solidFill>
                <a:latin typeface="MiCracker TH Bold"/>
              </a:rPr>
              <a:t>Clinical Tape</a:t>
            </a:r>
          </a:p>
        </p:txBody>
      </p:sp>
      <p:sp>
        <p:nvSpPr>
          <p:cNvPr id="11" name="Freeform 11"/>
          <p:cNvSpPr/>
          <p:nvPr/>
        </p:nvSpPr>
        <p:spPr>
          <a:xfrm>
            <a:off x="15387721" y="7614945"/>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1298506" y="7614945"/>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518903" y="1886674"/>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flipH="1">
            <a:off x="12885815" y="1102393"/>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flipH="1" flipV="1">
            <a:off x="-784486" y="2654667"/>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flipV="1">
            <a:off x="15118441" y="2670955"/>
            <a:ext cx="3827014" cy="1286834"/>
          </a:xfrm>
          <a:custGeom>
            <a:avLst/>
            <a:gdLst/>
            <a:ahLst/>
            <a:cxnLst/>
            <a:rect l="l" t="t" r="r" b="b"/>
            <a:pathLst>
              <a:path w="3827014" h="1286834">
                <a:moveTo>
                  <a:pt x="0" y="1286833"/>
                </a:moveTo>
                <a:lnTo>
                  <a:pt x="3827014" y="1286833"/>
                </a:lnTo>
                <a:lnTo>
                  <a:pt x="3827014" y="0"/>
                </a:lnTo>
                <a:lnTo>
                  <a:pt x="0" y="0"/>
                </a:lnTo>
                <a:lnTo>
                  <a:pt x="0" y="1286833"/>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22"/>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3" name="Picture 23"/>
          <p:cNvPicPr>
            <a:picLocks noChangeAspect="1"/>
          </p:cNvPicPr>
          <p:nvPr/>
        </p:nvPicPr>
        <p:blipFill>
          <a:blip r:embed="rId12"/>
          <a:srcRect/>
          <a:stretch>
            <a:fillRect/>
          </a:stretch>
        </p:blipFill>
        <p:spPr>
          <a:xfrm>
            <a:off x="-563291" y="4378925"/>
            <a:ext cx="2913933" cy="2913933"/>
          </a:xfrm>
          <a:prstGeom prst="rect">
            <a:avLst/>
          </a:prstGeom>
        </p:spPr>
      </p:pic>
      <p:pic>
        <p:nvPicPr>
          <p:cNvPr id="24" name="Picture 24"/>
          <p:cNvPicPr>
            <a:picLocks noChangeAspect="1"/>
          </p:cNvPicPr>
          <p:nvPr/>
        </p:nvPicPr>
        <p:blipFill>
          <a:blip r:embed="rId13"/>
          <a:srcRect/>
          <a:stretch>
            <a:fillRect/>
          </a:stretch>
        </p:blipFill>
        <p:spPr>
          <a:xfrm>
            <a:off x="2847388" y="7614945"/>
            <a:ext cx="1974296" cy="1895325"/>
          </a:xfrm>
          <a:prstGeom prst="rect">
            <a:avLst/>
          </a:prstGeom>
        </p:spPr>
      </p:pic>
      <p:pic>
        <p:nvPicPr>
          <p:cNvPr id="25" name="Picture 25"/>
          <p:cNvPicPr>
            <a:picLocks noChangeAspect="1"/>
          </p:cNvPicPr>
          <p:nvPr/>
        </p:nvPicPr>
        <p:blipFill>
          <a:blip r:embed="rId14"/>
          <a:srcRect/>
          <a:stretch>
            <a:fillRect/>
          </a:stretch>
        </p:blipFill>
        <p:spPr>
          <a:xfrm>
            <a:off x="12354923" y="7340614"/>
            <a:ext cx="2105215" cy="2170325"/>
          </a:xfrm>
          <a:prstGeom prst="rect">
            <a:avLst/>
          </a:prstGeom>
        </p:spPr>
      </p:pic>
      <p:pic>
        <p:nvPicPr>
          <p:cNvPr id="26" name="Picture 26"/>
          <p:cNvPicPr>
            <a:picLocks noChangeAspect="1"/>
          </p:cNvPicPr>
          <p:nvPr/>
        </p:nvPicPr>
        <p:blipFill>
          <a:blip r:embed="rId15"/>
          <a:srcRect/>
          <a:stretch>
            <a:fillRect/>
          </a:stretch>
        </p:blipFill>
        <p:spPr>
          <a:xfrm>
            <a:off x="5478607" y="4764707"/>
            <a:ext cx="5645583" cy="3387350"/>
          </a:xfrm>
          <a:prstGeom prst="rect">
            <a:avLst/>
          </a:prstGeom>
        </p:spPr>
      </p:pic>
      <p:pic>
        <p:nvPicPr>
          <p:cNvPr id="27" name="Picture 27"/>
          <p:cNvPicPr>
            <a:picLocks noChangeAspect="1"/>
          </p:cNvPicPr>
          <p:nvPr/>
        </p:nvPicPr>
        <p:blipFill>
          <a:blip r:embed="rId16"/>
          <a:srcRect/>
          <a:stretch>
            <a:fillRect/>
          </a:stretch>
        </p:blipFill>
        <p:spPr>
          <a:xfrm>
            <a:off x="14630352" y="4751965"/>
            <a:ext cx="1255665" cy="1307985"/>
          </a:xfrm>
          <a:prstGeom prst="rect">
            <a:avLst/>
          </a:prstGeom>
        </p:spPr>
      </p:pic>
    </p:spTree>
    <p:extLst>
      <p:ext uri="{BB962C8B-B14F-4D97-AF65-F5344CB8AC3E}">
        <p14:creationId xmlns:p14="http://schemas.microsoft.com/office/powerpoint/2010/main" val="2550312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45615"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546786" y="4378925"/>
            <a:ext cx="19381572" cy="2984051"/>
            <a:chOff x="0" y="0"/>
            <a:chExt cx="5104612" cy="785923"/>
          </a:xfrm>
        </p:grpSpPr>
        <p:sp>
          <p:nvSpPr>
            <p:cNvPr id="5" name="Freeform 5"/>
            <p:cNvSpPr/>
            <p:nvPr/>
          </p:nvSpPr>
          <p:spPr>
            <a:xfrm>
              <a:off x="0" y="0"/>
              <a:ext cx="5104612" cy="785923"/>
            </a:xfrm>
            <a:custGeom>
              <a:avLst/>
              <a:gdLst/>
              <a:ahLst/>
              <a:cxnLst/>
              <a:rect l="l" t="t" r="r" b="b"/>
              <a:pathLst>
                <a:path w="5104612" h="785923">
                  <a:moveTo>
                    <a:pt x="0" y="0"/>
                  </a:moveTo>
                  <a:lnTo>
                    <a:pt x="5104612" y="0"/>
                  </a:lnTo>
                  <a:lnTo>
                    <a:pt x="5104612" y="785923"/>
                  </a:lnTo>
                  <a:lnTo>
                    <a:pt x="0" y="785923"/>
                  </a:lnTo>
                  <a:close/>
                </a:path>
              </a:pathLst>
            </a:custGeom>
            <a:solidFill>
              <a:srgbClr val="F8B9B8"/>
            </a:solidFill>
            <a:ln w="38100" cap="sq">
              <a:solidFill>
                <a:srgbClr val="000000"/>
              </a:solidFill>
              <a:prstDash val="solid"/>
              <a:miter/>
            </a:ln>
          </p:spPr>
          <p:txBody>
            <a:bodyPr/>
            <a:lstStyle/>
            <a:p>
              <a:endParaRPr lang="en-US"/>
            </a:p>
          </p:txBody>
        </p:sp>
        <p:sp>
          <p:nvSpPr>
            <p:cNvPr id="6" name="TextBox 6"/>
            <p:cNvSpPr txBox="1"/>
            <p:nvPr/>
          </p:nvSpPr>
          <p:spPr>
            <a:xfrm>
              <a:off x="0" y="-57150"/>
              <a:ext cx="5104612" cy="843073"/>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4646999" y="1344936"/>
            <a:ext cx="8994003" cy="1953148"/>
            <a:chOff x="0" y="0"/>
            <a:chExt cx="2368791" cy="514409"/>
          </a:xfrm>
        </p:grpSpPr>
        <p:sp>
          <p:nvSpPr>
            <p:cNvPr id="8" name="Freeform 8"/>
            <p:cNvSpPr/>
            <p:nvPr/>
          </p:nvSpPr>
          <p:spPr>
            <a:xfrm>
              <a:off x="0" y="0"/>
              <a:ext cx="2368791" cy="514409"/>
            </a:xfrm>
            <a:custGeom>
              <a:avLst/>
              <a:gdLst/>
              <a:ahLst/>
              <a:cxnLst/>
              <a:rect l="l" t="t" r="r" b="b"/>
              <a:pathLst>
                <a:path w="2368791" h="514409">
                  <a:moveTo>
                    <a:pt x="84357" y="0"/>
                  </a:moveTo>
                  <a:lnTo>
                    <a:pt x="2284434" y="0"/>
                  </a:lnTo>
                  <a:cubicBezTo>
                    <a:pt x="2331023" y="0"/>
                    <a:pt x="2368791" y="37768"/>
                    <a:pt x="2368791" y="84357"/>
                  </a:cubicBezTo>
                  <a:lnTo>
                    <a:pt x="2368791" y="430052"/>
                  </a:lnTo>
                  <a:cubicBezTo>
                    <a:pt x="2368791" y="476641"/>
                    <a:pt x="2331023" y="514409"/>
                    <a:pt x="2284434" y="514409"/>
                  </a:cubicBezTo>
                  <a:lnTo>
                    <a:pt x="84357" y="514409"/>
                  </a:lnTo>
                  <a:cubicBezTo>
                    <a:pt x="37768" y="514409"/>
                    <a:pt x="0" y="476641"/>
                    <a:pt x="0" y="430052"/>
                  </a:cubicBezTo>
                  <a:lnTo>
                    <a:pt x="0" y="84357"/>
                  </a:lnTo>
                  <a:cubicBezTo>
                    <a:pt x="0" y="37768"/>
                    <a:pt x="37768" y="0"/>
                    <a:pt x="84357" y="0"/>
                  </a:cubicBezTo>
                  <a:close/>
                </a:path>
              </a:pathLst>
            </a:custGeom>
            <a:solidFill>
              <a:srgbClr val="9DC7E7"/>
            </a:solidFill>
            <a:ln w="47625" cap="rnd">
              <a:solidFill>
                <a:srgbClr val="000000"/>
              </a:solidFill>
              <a:prstDash val="solid"/>
              <a:round/>
            </a:ln>
          </p:spPr>
          <p:txBody>
            <a:bodyPr/>
            <a:lstStyle/>
            <a:p>
              <a:endParaRPr lang="en-US"/>
            </a:p>
          </p:txBody>
        </p:sp>
        <p:sp>
          <p:nvSpPr>
            <p:cNvPr id="9" name="TextBox 9"/>
            <p:cNvSpPr txBox="1"/>
            <p:nvPr/>
          </p:nvSpPr>
          <p:spPr>
            <a:xfrm>
              <a:off x="0" y="-57150"/>
              <a:ext cx="2368791" cy="571559"/>
            </a:xfrm>
            <a:prstGeom prst="rect">
              <a:avLst/>
            </a:prstGeom>
          </p:spPr>
          <p:txBody>
            <a:bodyPr lIns="50800" tIns="50800" rIns="50800" bIns="50800" rtlCol="0" anchor="ctr"/>
            <a:lstStyle/>
            <a:p>
              <a:pPr algn="ctr">
                <a:lnSpc>
                  <a:spcPts val="3079"/>
                </a:lnSpc>
              </a:pPr>
              <a:endParaRPr/>
            </a:p>
          </p:txBody>
        </p:sp>
      </p:grpSp>
      <p:sp>
        <p:nvSpPr>
          <p:cNvPr id="10" name="TextBox 10"/>
          <p:cNvSpPr txBox="1"/>
          <p:nvPr/>
        </p:nvSpPr>
        <p:spPr>
          <a:xfrm>
            <a:off x="4804363" y="1357612"/>
            <a:ext cx="8679275"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OVERVIEW</a:t>
            </a:r>
          </a:p>
        </p:txBody>
      </p:sp>
      <p:sp>
        <p:nvSpPr>
          <p:cNvPr id="11" name="Freeform 11"/>
          <p:cNvSpPr/>
          <p:nvPr/>
        </p:nvSpPr>
        <p:spPr>
          <a:xfrm>
            <a:off x="15387721" y="7614945"/>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1298506" y="7614945"/>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518903" y="1886674"/>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flipH="1">
            <a:off x="12885815" y="1102393"/>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391752" y="4866271"/>
            <a:ext cx="450063" cy="450063"/>
          </a:xfrm>
          <a:custGeom>
            <a:avLst/>
            <a:gdLst/>
            <a:ahLst/>
            <a:cxnLst/>
            <a:rect l="l" t="t" r="r" b="b"/>
            <a:pathLst>
              <a:path w="450063" h="450063">
                <a:moveTo>
                  <a:pt x="0" y="0"/>
                </a:moveTo>
                <a:lnTo>
                  <a:pt x="450063" y="0"/>
                </a:lnTo>
                <a:lnTo>
                  <a:pt x="450063" y="450064"/>
                </a:lnTo>
                <a:lnTo>
                  <a:pt x="0" y="450064"/>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16" name="Freeform 16"/>
          <p:cNvSpPr/>
          <p:nvPr/>
        </p:nvSpPr>
        <p:spPr>
          <a:xfrm flipH="1" flipV="1">
            <a:off x="-784486" y="2654667"/>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flipV="1">
            <a:off x="15118441" y="2670955"/>
            <a:ext cx="3827014" cy="1286834"/>
          </a:xfrm>
          <a:custGeom>
            <a:avLst/>
            <a:gdLst/>
            <a:ahLst/>
            <a:cxnLst/>
            <a:rect l="l" t="t" r="r" b="b"/>
            <a:pathLst>
              <a:path w="3827014" h="1286834">
                <a:moveTo>
                  <a:pt x="0" y="1286833"/>
                </a:moveTo>
                <a:lnTo>
                  <a:pt x="3827014" y="1286833"/>
                </a:lnTo>
                <a:lnTo>
                  <a:pt x="3827014" y="0"/>
                </a:lnTo>
                <a:lnTo>
                  <a:pt x="0" y="0"/>
                </a:lnTo>
                <a:lnTo>
                  <a:pt x="0" y="1286833"/>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391752" y="6344367"/>
            <a:ext cx="450063" cy="450063"/>
          </a:xfrm>
          <a:custGeom>
            <a:avLst/>
            <a:gdLst/>
            <a:ahLst/>
            <a:cxnLst/>
            <a:rect l="l" t="t" r="r" b="b"/>
            <a:pathLst>
              <a:path w="450063" h="450063">
                <a:moveTo>
                  <a:pt x="0" y="0"/>
                </a:moveTo>
                <a:lnTo>
                  <a:pt x="450063" y="0"/>
                </a:lnTo>
                <a:lnTo>
                  <a:pt x="450063" y="450063"/>
                </a:lnTo>
                <a:lnTo>
                  <a:pt x="0" y="450063"/>
                </a:lnTo>
                <a:lnTo>
                  <a:pt x="0" y="0"/>
                </a:lnTo>
                <a:close/>
              </a:path>
            </a:pathLst>
          </a:custGeom>
          <a:blipFill>
            <a:blip r:embed="rId12">
              <a:extLst>
                <a:ext uri="{96DAC541-7B7A-43D3-8B79-37D633B846F1}">
                  <asvg:svgBlip xmlns:asvg="http://schemas.microsoft.com/office/drawing/2016/SVG/main" r:embed="rId13"/>
                </a:ext>
              </a:extLst>
            </a:blip>
            <a:stretch>
              <a:fillRect l="-28336" t="-99659" r="-488942" b="-481477"/>
            </a:stretch>
          </a:blipFill>
        </p:spPr>
        <p:txBody>
          <a:bodyPr/>
          <a:lstStyle/>
          <a:p>
            <a:endParaRPr lang="en-US"/>
          </a:p>
        </p:txBody>
      </p:sp>
      <p:sp>
        <p:nvSpPr>
          <p:cNvPr id="19" name="Freeform 19"/>
          <p:cNvSpPr/>
          <p:nvPr/>
        </p:nvSpPr>
        <p:spPr>
          <a:xfrm>
            <a:off x="11994492" y="6304286"/>
            <a:ext cx="450063" cy="450063"/>
          </a:xfrm>
          <a:custGeom>
            <a:avLst/>
            <a:gdLst/>
            <a:ahLst/>
            <a:cxnLst/>
            <a:rect l="l" t="t" r="r" b="b"/>
            <a:pathLst>
              <a:path w="450063" h="450063">
                <a:moveTo>
                  <a:pt x="0" y="0"/>
                </a:moveTo>
                <a:lnTo>
                  <a:pt x="450064" y="0"/>
                </a:lnTo>
                <a:lnTo>
                  <a:pt x="450064" y="450063"/>
                </a:lnTo>
                <a:lnTo>
                  <a:pt x="0" y="450063"/>
                </a:lnTo>
                <a:lnTo>
                  <a:pt x="0" y="0"/>
                </a:lnTo>
                <a:close/>
              </a:path>
            </a:pathLst>
          </a:custGeom>
          <a:blipFill>
            <a:blip r:embed="rId14">
              <a:extLst>
                <a:ext uri="{96DAC541-7B7A-43D3-8B79-37D633B846F1}">
                  <asvg:svgBlip xmlns:asvg="http://schemas.microsoft.com/office/drawing/2016/SVG/main" r:embed="rId15"/>
                </a:ext>
              </a:extLst>
            </a:blip>
            <a:stretch>
              <a:fillRect l="-28336" t="-99659" r="-488942" b="-481477"/>
            </a:stretch>
          </a:blipFill>
        </p:spPr>
        <p:txBody>
          <a:bodyPr/>
          <a:lstStyle/>
          <a:p>
            <a:endParaRPr lang="en-US"/>
          </a:p>
        </p:txBody>
      </p:sp>
      <p:sp>
        <p:nvSpPr>
          <p:cNvPr id="20" name="Freeform 20"/>
          <p:cNvSpPr/>
          <p:nvPr/>
        </p:nvSpPr>
        <p:spPr>
          <a:xfrm>
            <a:off x="11994492" y="4866271"/>
            <a:ext cx="450063" cy="450063"/>
          </a:xfrm>
          <a:custGeom>
            <a:avLst/>
            <a:gdLst/>
            <a:ahLst/>
            <a:cxnLst/>
            <a:rect l="l" t="t" r="r" b="b"/>
            <a:pathLst>
              <a:path w="450063" h="450063">
                <a:moveTo>
                  <a:pt x="0" y="0"/>
                </a:moveTo>
                <a:lnTo>
                  <a:pt x="450064" y="0"/>
                </a:lnTo>
                <a:lnTo>
                  <a:pt x="450064" y="450064"/>
                </a:lnTo>
                <a:lnTo>
                  <a:pt x="0" y="450064"/>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21" name="Freeform 21"/>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3" name="Picture 23"/>
          <p:cNvPicPr>
            <a:picLocks noChangeAspect="1"/>
          </p:cNvPicPr>
          <p:nvPr/>
        </p:nvPicPr>
        <p:blipFill>
          <a:blip r:embed="rId18"/>
          <a:srcRect/>
          <a:stretch>
            <a:fillRect/>
          </a:stretch>
        </p:blipFill>
        <p:spPr>
          <a:xfrm>
            <a:off x="2092285" y="384151"/>
            <a:ext cx="2913933" cy="2913933"/>
          </a:xfrm>
          <a:prstGeom prst="rect">
            <a:avLst/>
          </a:prstGeom>
        </p:spPr>
      </p:pic>
      <p:pic>
        <p:nvPicPr>
          <p:cNvPr id="24" name="Picture 24"/>
          <p:cNvPicPr>
            <a:picLocks noChangeAspect="1"/>
          </p:cNvPicPr>
          <p:nvPr/>
        </p:nvPicPr>
        <p:blipFill>
          <a:blip r:embed="rId19"/>
          <a:srcRect/>
          <a:stretch>
            <a:fillRect/>
          </a:stretch>
        </p:blipFill>
        <p:spPr>
          <a:xfrm>
            <a:off x="2847388" y="7614945"/>
            <a:ext cx="1974296" cy="1895325"/>
          </a:xfrm>
          <a:prstGeom prst="rect">
            <a:avLst/>
          </a:prstGeom>
        </p:spPr>
      </p:pic>
      <p:pic>
        <p:nvPicPr>
          <p:cNvPr id="25" name="Picture 25"/>
          <p:cNvPicPr>
            <a:picLocks noChangeAspect="1"/>
          </p:cNvPicPr>
          <p:nvPr/>
        </p:nvPicPr>
        <p:blipFill>
          <a:blip r:embed="rId20"/>
          <a:srcRect/>
          <a:stretch>
            <a:fillRect/>
          </a:stretch>
        </p:blipFill>
        <p:spPr>
          <a:xfrm>
            <a:off x="14065833" y="1018573"/>
            <a:ext cx="2105215" cy="2170325"/>
          </a:xfrm>
          <a:prstGeom prst="rect">
            <a:avLst/>
          </a:prstGeom>
        </p:spPr>
      </p:pic>
      <p:pic>
        <p:nvPicPr>
          <p:cNvPr id="26" name="Picture 26"/>
          <p:cNvPicPr>
            <a:picLocks noChangeAspect="1"/>
          </p:cNvPicPr>
          <p:nvPr/>
        </p:nvPicPr>
        <p:blipFill>
          <a:blip r:embed="rId21"/>
          <a:srcRect/>
          <a:stretch>
            <a:fillRect/>
          </a:stretch>
        </p:blipFill>
        <p:spPr>
          <a:xfrm>
            <a:off x="5815509" y="4378925"/>
            <a:ext cx="5645583" cy="3387350"/>
          </a:xfrm>
          <a:prstGeom prst="rect">
            <a:avLst/>
          </a:prstGeom>
        </p:spPr>
      </p:pic>
      <p:pic>
        <p:nvPicPr>
          <p:cNvPr id="27" name="Picture 27"/>
          <p:cNvPicPr>
            <a:picLocks noChangeAspect="1"/>
          </p:cNvPicPr>
          <p:nvPr/>
        </p:nvPicPr>
        <p:blipFill>
          <a:blip r:embed="rId22"/>
          <a:srcRect/>
          <a:stretch>
            <a:fillRect/>
          </a:stretch>
        </p:blipFill>
        <p:spPr>
          <a:xfrm>
            <a:off x="14375548" y="7766275"/>
            <a:ext cx="1255665" cy="1307985"/>
          </a:xfrm>
          <a:prstGeom prst="rect">
            <a:avLst/>
          </a:prstGeom>
        </p:spPr>
      </p:pic>
      <p:sp>
        <p:nvSpPr>
          <p:cNvPr id="28" name="TextBox 28"/>
          <p:cNvSpPr txBox="1"/>
          <p:nvPr/>
        </p:nvSpPr>
        <p:spPr>
          <a:xfrm>
            <a:off x="2353775" y="4749991"/>
            <a:ext cx="4328477" cy="606425"/>
          </a:xfrm>
          <a:prstGeom prst="rect">
            <a:avLst/>
          </a:prstGeom>
        </p:spPr>
        <p:txBody>
          <a:bodyPr lIns="0" tIns="0" rIns="0" bIns="0" rtlCol="0" anchor="t">
            <a:spAutoFit/>
          </a:bodyPr>
          <a:lstStyle/>
          <a:p>
            <a:pPr>
              <a:lnSpc>
                <a:spcPts val="4900"/>
              </a:lnSpc>
            </a:pPr>
            <a:r>
              <a:rPr lang="en-US" sz="3500">
                <a:solidFill>
                  <a:srgbClr val="000000"/>
                </a:solidFill>
                <a:latin typeface="BM Hanna"/>
              </a:rPr>
              <a:t>Introduction</a:t>
            </a:r>
          </a:p>
        </p:txBody>
      </p:sp>
      <p:sp>
        <p:nvSpPr>
          <p:cNvPr id="29" name="TextBox 29"/>
          <p:cNvSpPr txBox="1"/>
          <p:nvPr/>
        </p:nvSpPr>
        <p:spPr>
          <a:xfrm>
            <a:off x="2092285" y="5832665"/>
            <a:ext cx="4057134" cy="1225550"/>
          </a:xfrm>
          <a:prstGeom prst="rect">
            <a:avLst/>
          </a:prstGeom>
        </p:spPr>
        <p:txBody>
          <a:bodyPr lIns="0" tIns="0" rIns="0" bIns="0" rtlCol="0" anchor="t">
            <a:spAutoFit/>
          </a:bodyPr>
          <a:lstStyle/>
          <a:p>
            <a:pPr>
              <a:lnSpc>
                <a:spcPts val="4900"/>
              </a:lnSpc>
            </a:pPr>
            <a:r>
              <a:rPr lang="en-US" sz="3500">
                <a:solidFill>
                  <a:srgbClr val="000000"/>
                </a:solidFill>
                <a:latin typeface="BM Hanna"/>
              </a:rPr>
              <a:t>Adlerian Life Overview</a:t>
            </a:r>
          </a:p>
        </p:txBody>
      </p:sp>
      <p:sp>
        <p:nvSpPr>
          <p:cNvPr id="30" name="TextBox 30"/>
          <p:cNvSpPr txBox="1"/>
          <p:nvPr/>
        </p:nvSpPr>
        <p:spPr>
          <a:xfrm>
            <a:off x="12974814" y="6188005"/>
            <a:ext cx="4057134" cy="606425"/>
          </a:xfrm>
          <a:prstGeom prst="rect">
            <a:avLst/>
          </a:prstGeom>
        </p:spPr>
        <p:txBody>
          <a:bodyPr lIns="0" tIns="0" rIns="0" bIns="0" rtlCol="0" anchor="t">
            <a:spAutoFit/>
          </a:bodyPr>
          <a:lstStyle/>
          <a:p>
            <a:pPr>
              <a:lnSpc>
                <a:spcPts val="4900"/>
              </a:lnSpc>
            </a:pPr>
            <a:r>
              <a:rPr lang="en-US" sz="3500">
                <a:solidFill>
                  <a:srgbClr val="000000"/>
                </a:solidFill>
                <a:latin typeface="BM Hanna"/>
              </a:rPr>
              <a:t>Client Presentation</a:t>
            </a:r>
          </a:p>
        </p:txBody>
      </p:sp>
      <p:sp>
        <p:nvSpPr>
          <p:cNvPr id="31" name="TextBox 31"/>
          <p:cNvSpPr txBox="1"/>
          <p:nvPr/>
        </p:nvSpPr>
        <p:spPr>
          <a:xfrm>
            <a:off x="13177717" y="4769684"/>
            <a:ext cx="4906993" cy="606425"/>
          </a:xfrm>
          <a:prstGeom prst="rect">
            <a:avLst/>
          </a:prstGeom>
        </p:spPr>
        <p:txBody>
          <a:bodyPr lIns="0" tIns="0" rIns="0" bIns="0" rtlCol="0" anchor="t">
            <a:spAutoFit/>
          </a:bodyPr>
          <a:lstStyle/>
          <a:p>
            <a:pPr>
              <a:lnSpc>
                <a:spcPts val="4900"/>
              </a:lnSpc>
            </a:pPr>
            <a:r>
              <a:rPr lang="en-US" sz="3500">
                <a:solidFill>
                  <a:srgbClr val="000000"/>
                </a:solidFill>
                <a:latin typeface="BM Hanna"/>
              </a:rPr>
              <a:t>Why Adlerian?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557711"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023557" y="-795766"/>
            <a:ext cx="11675102" cy="11878531"/>
            <a:chOff x="0" y="0"/>
            <a:chExt cx="3074924" cy="3128502"/>
          </a:xfrm>
        </p:grpSpPr>
        <p:sp>
          <p:nvSpPr>
            <p:cNvPr id="4" name="Freeform 4"/>
            <p:cNvSpPr/>
            <p:nvPr/>
          </p:nvSpPr>
          <p:spPr>
            <a:xfrm>
              <a:off x="0" y="0"/>
              <a:ext cx="3074924" cy="3128502"/>
            </a:xfrm>
            <a:custGeom>
              <a:avLst/>
              <a:gdLst/>
              <a:ahLst/>
              <a:cxnLst/>
              <a:rect l="l" t="t" r="r" b="b"/>
              <a:pathLst>
                <a:path w="3074924" h="3128502">
                  <a:moveTo>
                    <a:pt x="33819" y="0"/>
                  </a:moveTo>
                  <a:lnTo>
                    <a:pt x="3041105" y="0"/>
                  </a:lnTo>
                  <a:cubicBezTo>
                    <a:pt x="3050074" y="0"/>
                    <a:pt x="3058676" y="3563"/>
                    <a:pt x="3065019" y="9905"/>
                  </a:cubicBezTo>
                  <a:cubicBezTo>
                    <a:pt x="3071361" y="16248"/>
                    <a:pt x="3074924" y="24849"/>
                    <a:pt x="3074924" y="33819"/>
                  </a:cubicBezTo>
                  <a:lnTo>
                    <a:pt x="3074924" y="3094683"/>
                  </a:lnTo>
                  <a:cubicBezTo>
                    <a:pt x="3074924" y="3103653"/>
                    <a:pt x="3071361" y="3112255"/>
                    <a:pt x="3065019" y="3118597"/>
                  </a:cubicBezTo>
                  <a:cubicBezTo>
                    <a:pt x="3058676" y="3124939"/>
                    <a:pt x="3050074" y="3128502"/>
                    <a:pt x="3041105" y="3128502"/>
                  </a:cubicBezTo>
                  <a:lnTo>
                    <a:pt x="33819" y="3128502"/>
                  </a:lnTo>
                  <a:cubicBezTo>
                    <a:pt x="24849" y="3128502"/>
                    <a:pt x="16248" y="3124939"/>
                    <a:pt x="9905" y="3118597"/>
                  </a:cubicBezTo>
                  <a:cubicBezTo>
                    <a:pt x="3563" y="3112255"/>
                    <a:pt x="0" y="3103653"/>
                    <a:pt x="0" y="3094683"/>
                  </a:cubicBezTo>
                  <a:lnTo>
                    <a:pt x="0" y="33819"/>
                  </a:lnTo>
                  <a:cubicBezTo>
                    <a:pt x="0" y="24849"/>
                    <a:pt x="3563" y="16248"/>
                    <a:pt x="9905" y="9905"/>
                  </a:cubicBezTo>
                  <a:cubicBezTo>
                    <a:pt x="16248" y="3563"/>
                    <a:pt x="24849" y="0"/>
                    <a:pt x="33819"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3074924"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1774786" y="2762981"/>
            <a:ext cx="4667702" cy="5182975"/>
            <a:chOff x="0" y="0"/>
            <a:chExt cx="660400" cy="733302"/>
          </a:xfrm>
        </p:grpSpPr>
        <p:sp>
          <p:nvSpPr>
            <p:cNvPr id="7" name="Freeform 7"/>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8" name="TextBox 8"/>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9" name="Group 9"/>
          <p:cNvGrpSpPr/>
          <p:nvPr/>
        </p:nvGrpSpPr>
        <p:grpSpPr>
          <a:xfrm>
            <a:off x="1811116" y="2803322"/>
            <a:ext cx="4595042" cy="5102294"/>
            <a:chOff x="0" y="0"/>
            <a:chExt cx="660400" cy="733302"/>
          </a:xfrm>
        </p:grpSpPr>
        <p:sp>
          <p:nvSpPr>
            <p:cNvPr id="10" name="Freeform 10"/>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1" name="TextBox 11"/>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sp>
        <p:nvSpPr>
          <p:cNvPr id="12" name="Freeform 12"/>
          <p:cNvSpPr/>
          <p:nvPr/>
        </p:nvSpPr>
        <p:spPr>
          <a:xfrm>
            <a:off x="1560520" y="5420176"/>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flipH="1">
            <a:off x="5682088" y="4570188"/>
            <a:ext cx="941137" cy="1568561"/>
          </a:xfrm>
          <a:custGeom>
            <a:avLst/>
            <a:gdLst/>
            <a:ahLst/>
            <a:cxnLst/>
            <a:rect l="l" t="t" r="r" b="b"/>
            <a:pathLst>
              <a:path w="941137" h="1568561">
                <a:moveTo>
                  <a:pt x="941137" y="0"/>
                </a:moveTo>
                <a:lnTo>
                  <a:pt x="0" y="0"/>
                </a:lnTo>
                <a:lnTo>
                  <a:pt x="0" y="1568561"/>
                </a:lnTo>
                <a:lnTo>
                  <a:pt x="941137" y="1568561"/>
                </a:lnTo>
                <a:lnTo>
                  <a:pt x="9411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087708" y="6507746"/>
            <a:ext cx="2636901" cy="1438210"/>
          </a:xfrm>
          <a:custGeom>
            <a:avLst/>
            <a:gdLst/>
            <a:ahLst/>
            <a:cxnLst/>
            <a:rect l="l" t="t" r="r" b="b"/>
            <a:pathLst>
              <a:path w="2636901" h="1438210">
                <a:moveTo>
                  <a:pt x="0" y="0"/>
                </a:moveTo>
                <a:lnTo>
                  <a:pt x="2636900" y="0"/>
                </a:lnTo>
                <a:lnTo>
                  <a:pt x="2636900" y="1438210"/>
                </a:lnTo>
                <a:lnTo>
                  <a:pt x="0" y="1438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726416" y="2660316"/>
            <a:ext cx="2938264" cy="1909872"/>
          </a:xfrm>
          <a:custGeom>
            <a:avLst/>
            <a:gdLst/>
            <a:ahLst/>
            <a:cxnLst/>
            <a:rect l="l" t="t" r="r" b="b"/>
            <a:pathLst>
              <a:path w="2938264" h="1909872">
                <a:moveTo>
                  <a:pt x="0" y="0"/>
                </a:moveTo>
                <a:lnTo>
                  <a:pt x="2938264" y="0"/>
                </a:lnTo>
                <a:lnTo>
                  <a:pt x="2938264" y="1909872"/>
                </a:lnTo>
                <a:lnTo>
                  <a:pt x="0" y="1909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9695992" y="242313"/>
            <a:ext cx="6914059" cy="1874806"/>
            <a:chOff x="0" y="0"/>
            <a:chExt cx="1820987" cy="493776"/>
          </a:xfrm>
        </p:grpSpPr>
        <p:sp>
          <p:nvSpPr>
            <p:cNvPr id="17" name="Freeform 17"/>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F8B9B8"/>
            </a:solidFill>
            <a:ln w="47625" cap="rnd">
              <a:solidFill>
                <a:srgbClr val="000000"/>
              </a:solidFill>
              <a:prstDash val="solid"/>
              <a:round/>
            </a:ln>
          </p:spPr>
          <p:txBody>
            <a:bodyPr/>
            <a:lstStyle/>
            <a:p>
              <a:endParaRPr lang="en-US"/>
            </a:p>
          </p:txBody>
        </p:sp>
        <p:sp>
          <p:nvSpPr>
            <p:cNvPr id="18" name="TextBox 18"/>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19" name="Group 19"/>
          <p:cNvGrpSpPr/>
          <p:nvPr/>
        </p:nvGrpSpPr>
        <p:grpSpPr>
          <a:xfrm rot="-95964">
            <a:off x="8716321" y="2253107"/>
            <a:ext cx="8765414" cy="1669037"/>
            <a:chOff x="0" y="0"/>
            <a:chExt cx="2308586" cy="439582"/>
          </a:xfrm>
        </p:grpSpPr>
        <p:sp>
          <p:nvSpPr>
            <p:cNvPr id="20" name="Freeform 20"/>
            <p:cNvSpPr/>
            <p:nvPr/>
          </p:nvSpPr>
          <p:spPr>
            <a:xfrm>
              <a:off x="0" y="0"/>
              <a:ext cx="2308586" cy="439582"/>
            </a:xfrm>
            <a:custGeom>
              <a:avLst/>
              <a:gdLst/>
              <a:ahLst/>
              <a:cxnLst/>
              <a:rect l="l" t="t" r="r" b="b"/>
              <a:pathLst>
                <a:path w="2308586" h="439582">
                  <a:moveTo>
                    <a:pt x="86557" y="0"/>
                  </a:moveTo>
                  <a:lnTo>
                    <a:pt x="2222029" y="0"/>
                  </a:lnTo>
                  <a:cubicBezTo>
                    <a:pt x="2269833" y="0"/>
                    <a:pt x="2308586" y="38753"/>
                    <a:pt x="2308586" y="86557"/>
                  </a:cubicBezTo>
                  <a:lnTo>
                    <a:pt x="2308586" y="353025"/>
                  </a:lnTo>
                  <a:cubicBezTo>
                    <a:pt x="2308586" y="400829"/>
                    <a:pt x="2269833" y="439582"/>
                    <a:pt x="2222029" y="439582"/>
                  </a:cubicBezTo>
                  <a:lnTo>
                    <a:pt x="86557" y="439582"/>
                  </a:lnTo>
                  <a:cubicBezTo>
                    <a:pt x="38753" y="439582"/>
                    <a:pt x="0" y="400829"/>
                    <a:pt x="0" y="353025"/>
                  </a:cubicBezTo>
                  <a:lnTo>
                    <a:pt x="0" y="86557"/>
                  </a:lnTo>
                  <a:cubicBezTo>
                    <a:pt x="0" y="38753"/>
                    <a:pt x="38753" y="0"/>
                    <a:pt x="86557" y="0"/>
                  </a:cubicBezTo>
                  <a:close/>
                </a:path>
              </a:pathLst>
            </a:custGeom>
            <a:solidFill>
              <a:srgbClr val="FCD672"/>
            </a:solidFill>
            <a:ln w="47625" cap="rnd">
              <a:solidFill>
                <a:srgbClr val="000000"/>
              </a:solidFill>
              <a:prstDash val="solid"/>
              <a:round/>
            </a:ln>
          </p:spPr>
          <p:txBody>
            <a:bodyPr/>
            <a:lstStyle/>
            <a:p>
              <a:endParaRPr lang="en-US"/>
            </a:p>
          </p:txBody>
        </p:sp>
        <p:sp>
          <p:nvSpPr>
            <p:cNvPr id="21" name="TextBox 21"/>
            <p:cNvSpPr txBox="1"/>
            <p:nvPr/>
          </p:nvSpPr>
          <p:spPr>
            <a:xfrm>
              <a:off x="0" y="-57150"/>
              <a:ext cx="2308586" cy="496732"/>
            </a:xfrm>
            <a:prstGeom prst="rect">
              <a:avLst/>
            </a:prstGeom>
          </p:spPr>
          <p:txBody>
            <a:bodyPr lIns="50800" tIns="50800" rIns="50800" bIns="50800" rtlCol="0" anchor="ctr"/>
            <a:lstStyle/>
            <a:p>
              <a:pPr algn="ctr">
                <a:lnSpc>
                  <a:spcPts val="3079"/>
                </a:lnSpc>
              </a:pPr>
              <a:endParaRPr/>
            </a:p>
          </p:txBody>
        </p:sp>
      </p:grpSp>
      <p:sp>
        <p:nvSpPr>
          <p:cNvPr id="22" name="TextBox 22"/>
          <p:cNvSpPr txBox="1"/>
          <p:nvPr/>
        </p:nvSpPr>
        <p:spPr>
          <a:xfrm>
            <a:off x="9346344" y="268009"/>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ADLERIAN</a:t>
            </a:r>
          </a:p>
        </p:txBody>
      </p:sp>
      <p:sp>
        <p:nvSpPr>
          <p:cNvPr id="23" name="Freeform 23"/>
          <p:cNvSpPr/>
          <p:nvPr/>
        </p:nvSpPr>
        <p:spPr>
          <a:xfrm flipH="1" flipV="1">
            <a:off x="-557711" y="9000166"/>
            <a:ext cx="3827014" cy="1286834"/>
          </a:xfrm>
          <a:custGeom>
            <a:avLst/>
            <a:gdLst/>
            <a:ahLst/>
            <a:cxnLst/>
            <a:rect l="l" t="t" r="r" b="b"/>
            <a:pathLst>
              <a:path w="3827014" h="1286834">
                <a:moveTo>
                  <a:pt x="3827015" y="1286834"/>
                </a:moveTo>
                <a:lnTo>
                  <a:pt x="0" y="1286834"/>
                </a:lnTo>
                <a:lnTo>
                  <a:pt x="0" y="0"/>
                </a:lnTo>
                <a:lnTo>
                  <a:pt x="3827015" y="0"/>
                </a:lnTo>
                <a:lnTo>
                  <a:pt x="3827015" y="12868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2366592" y="4470231"/>
            <a:ext cx="3484090" cy="2830823"/>
          </a:xfrm>
          <a:custGeom>
            <a:avLst/>
            <a:gdLst/>
            <a:ahLst/>
            <a:cxnLst/>
            <a:rect l="l" t="t" r="r" b="b"/>
            <a:pathLst>
              <a:path w="3484090" h="2830823">
                <a:moveTo>
                  <a:pt x="0" y="0"/>
                </a:moveTo>
                <a:lnTo>
                  <a:pt x="3484090" y="0"/>
                </a:lnTo>
                <a:lnTo>
                  <a:pt x="3484090" y="2830823"/>
                </a:lnTo>
                <a:lnTo>
                  <a:pt x="0" y="2830823"/>
                </a:lnTo>
                <a:lnTo>
                  <a:pt x="0" y="0"/>
                </a:lnTo>
                <a:close/>
              </a:path>
            </a:pathLst>
          </a:custGeom>
          <a:blipFill>
            <a:blip r:embed="rId14"/>
            <a:stretch>
              <a:fillRect/>
            </a:stretch>
          </a:blipFill>
        </p:spPr>
        <p:txBody>
          <a:bodyPr/>
          <a:lstStyle/>
          <a:p>
            <a:endParaRPr lang="en-US"/>
          </a:p>
        </p:txBody>
      </p:sp>
      <p:pic>
        <p:nvPicPr>
          <p:cNvPr id="28" name="Picture 28"/>
          <p:cNvPicPr>
            <a:picLocks noChangeAspect="1"/>
          </p:cNvPicPr>
          <p:nvPr/>
        </p:nvPicPr>
        <p:blipFill>
          <a:blip r:embed="rId15"/>
          <a:srcRect/>
          <a:stretch>
            <a:fillRect/>
          </a:stretch>
        </p:blipFill>
        <p:spPr>
          <a:xfrm rot="-1406904">
            <a:off x="-5861" y="2056368"/>
            <a:ext cx="2069123" cy="837995"/>
          </a:xfrm>
          <a:prstGeom prst="rect">
            <a:avLst/>
          </a:prstGeom>
        </p:spPr>
      </p:pic>
      <p:pic>
        <p:nvPicPr>
          <p:cNvPr id="29" name="Picture 29"/>
          <p:cNvPicPr>
            <a:picLocks noChangeAspect="1"/>
          </p:cNvPicPr>
          <p:nvPr/>
        </p:nvPicPr>
        <p:blipFill>
          <a:blip r:embed="rId16"/>
          <a:srcRect/>
          <a:stretch>
            <a:fillRect/>
          </a:stretch>
        </p:blipFill>
        <p:spPr>
          <a:xfrm>
            <a:off x="4216023" y="278450"/>
            <a:ext cx="3595963" cy="2265457"/>
          </a:xfrm>
          <a:prstGeom prst="rect">
            <a:avLst/>
          </a:prstGeom>
        </p:spPr>
      </p:pic>
      <p:pic>
        <p:nvPicPr>
          <p:cNvPr id="30" name="Picture 30"/>
          <p:cNvPicPr>
            <a:picLocks noChangeAspect="1"/>
          </p:cNvPicPr>
          <p:nvPr/>
        </p:nvPicPr>
        <p:blipFill>
          <a:blip r:embed="rId17"/>
          <a:srcRect/>
          <a:stretch>
            <a:fillRect/>
          </a:stretch>
        </p:blipFill>
        <p:spPr>
          <a:xfrm>
            <a:off x="5863563" y="8163169"/>
            <a:ext cx="2159994" cy="1673995"/>
          </a:xfrm>
          <a:prstGeom prst="rect">
            <a:avLst/>
          </a:prstGeom>
        </p:spPr>
      </p:pic>
      <p:pic>
        <p:nvPicPr>
          <p:cNvPr id="31" name="Picture 31"/>
          <p:cNvPicPr>
            <a:picLocks noChangeAspect="1"/>
          </p:cNvPicPr>
          <p:nvPr/>
        </p:nvPicPr>
        <p:blipFill>
          <a:blip r:embed="rId18"/>
          <a:srcRect/>
          <a:stretch>
            <a:fillRect/>
          </a:stretch>
        </p:blipFill>
        <p:spPr>
          <a:xfrm>
            <a:off x="8192700" y="8676261"/>
            <a:ext cx="3079937" cy="1370572"/>
          </a:xfrm>
          <a:prstGeom prst="rect">
            <a:avLst/>
          </a:prstGeom>
        </p:spPr>
      </p:pic>
      <p:sp>
        <p:nvSpPr>
          <p:cNvPr id="32" name="TextBox 32"/>
          <p:cNvSpPr txBox="1"/>
          <p:nvPr/>
        </p:nvSpPr>
        <p:spPr>
          <a:xfrm>
            <a:off x="8657861" y="3996521"/>
            <a:ext cx="9289922" cy="5209760"/>
          </a:xfrm>
          <a:prstGeom prst="rect">
            <a:avLst/>
          </a:prstGeom>
        </p:spPr>
        <p:txBody>
          <a:bodyPr lIns="0" tIns="0" rIns="0" bIns="0" rtlCol="0" anchor="t">
            <a:spAutoFit/>
          </a:bodyPr>
          <a:lstStyle/>
          <a:p>
            <a:pPr algn="just">
              <a:lnSpc>
                <a:spcPts val="3499"/>
              </a:lnSpc>
            </a:pPr>
            <a:r>
              <a:rPr lang="en-US" sz="2499" dirty="0">
                <a:solidFill>
                  <a:srgbClr val="000000"/>
                </a:solidFill>
                <a:latin typeface="BM Hanna"/>
              </a:rPr>
              <a:t>I use Adlerian Theory because this theory chose me before I could find it. </a:t>
            </a:r>
          </a:p>
          <a:p>
            <a:pPr algn="just">
              <a:lnSpc>
                <a:spcPts val="3499"/>
              </a:lnSpc>
            </a:pPr>
            <a:endParaRPr lang="en-US" sz="2499" dirty="0">
              <a:solidFill>
                <a:srgbClr val="000000"/>
              </a:solidFill>
              <a:latin typeface="BM Hanna"/>
            </a:endParaRPr>
          </a:p>
          <a:p>
            <a:pPr algn="just">
              <a:lnSpc>
                <a:spcPts val="3499"/>
              </a:lnSpc>
            </a:pPr>
            <a:r>
              <a:rPr lang="en-US" sz="2499" dirty="0">
                <a:solidFill>
                  <a:srgbClr val="000000"/>
                </a:solidFill>
                <a:latin typeface="BM Hanna"/>
              </a:rPr>
              <a:t>As I transitioned into adulthood, I was lost in my own unhealthy thoughts and behaviors. My life changed the day that my perception of how much autonomy I truly must create and chase my own goals through personal motivation. My personal responsibility drives me to achieve great things and allows me to give back to the multitude of communities that I love to be a part of.</a:t>
            </a:r>
          </a:p>
          <a:p>
            <a:pPr algn="just">
              <a:lnSpc>
                <a:spcPts val="3079"/>
              </a:lnSpc>
            </a:pPr>
            <a:endParaRPr lang="en-US" sz="2499" dirty="0">
              <a:solidFill>
                <a:srgbClr val="000000"/>
              </a:solidFill>
              <a:latin typeface="BM Hanna"/>
            </a:endParaRPr>
          </a:p>
          <a:p>
            <a:pPr algn="just">
              <a:lnSpc>
                <a:spcPts val="3079"/>
              </a:lnSpc>
            </a:pPr>
            <a:endParaRPr lang="en-US" sz="2499" dirty="0">
              <a:solidFill>
                <a:srgbClr val="000000"/>
              </a:solidFill>
              <a:latin typeface="BM Hanna"/>
            </a:endParaRPr>
          </a:p>
          <a:p>
            <a:pPr algn="just">
              <a:lnSpc>
                <a:spcPts val="3079"/>
              </a:lnSpc>
              <a:spcBef>
                <a:spcPct val="0"/>
              </a:spcBef>
            </a:pPr>
            <a:endParaRPr lang="en-US" sz="2499" dirty="0">
              <a:solidFill>
                <a:srgbClr val="000000"/>
              </a:solidFill>
              <a:latin typeface="BM Hanna"/>
            </a:endParaRPr>
          </a:p>
        </p:txBody>
      </p:sp>
      <p:sp>
        <p:nvSpPr>
          <p:cNvPr id="33" name="TextBox 33"/>
          <p:cNvSpPr txBox="1"/>
          <p:nvPr/>
        </p:nvSpPr>
        <p:spPr>
          <a:xfrm>
            <a:off x="2019644" y="7993581"/>
            <a:ext cx="4386514" cy="625475"/>
          </a:xfrm>
          <a:prstGeom prst="rect">
            <a:avLst/>
          </a:prstGeom>
        </p:spPr>
        <p:txBody>
          <a:bodyPr lIns="0" tIns="0" rIns="0" bIns="0" rtlCol="0" anchor="t">
            <a:spAutoFit/>
          </a:bodyPr>
          <a:lstStyle/>
          <a:p>
            <a:pPr algn="ctr">
              <a:lnSpc>
                <a:spcPts val="4900"/>
              </a:lnSpc>
            </a:pPr>
            <a:r>
              <a:rPr lang="en-US" sz="3500">
                <a:solidFill>
                  <a:srgbClr val="000000"/>
                </a:solidFill>
                <a:latin typeface="MiCracker TH"/>
              </a:rPr>
              <a:t>Alfred Adler</a:t>
            </a:r>
          </a:p>
        </p:txBody>
      </p:sp>
      <p:sp>
        <p:nvSpPr>
          <p:cNvPr id="34" name="TextBox 34"/>
          <p:cNvSpPr txBox="1"/>
          <p:nvPr/>
        </p:nvSpPr>
        <p:spPr>
          <a:xfrm rot="-77359">
            <a:off x="8489961" y="2195466"/>
            <a:ext cx="8997834"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ASPIRATIONS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557711"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023557" y="-795766"/>
            <a:ext cx="11675102" cy="11878531"/>
            <a:chOff x="0" y="0"/>
            <a:chExt cx="3074924" cy="3128502"/>
          </a:xfrm>
        </p:grpSpPr>
        <p:sp>
          <p:nvSpPr>
            <p:cNvPr id="4" name="Freeform 4"/>
            <p:cNvSpPr/>
            <p:nvPr/>
          </p:nvSpPr>
          <p:spPr>
            <a:xfrm>
              <a:off x="0" y="0"/>
              <a:ext cx="3074924" cy="3128502"/>
            </a:xfrm>
            <a:custGeom>
              <a:avLst/>
              <a:gdLst/>
              <a:ahLst/>
              <a:cxnLst/>
              <a:rect l="l" t="t" r="r" b="b"/>
              <a:pathLst>
                <a:path w="3074924" h="3128502">
                  <a:moveTo>
                    <a:pt x="33819" y="0"/>
                  </a:moveTo>
                  <a:lnTo>
                    <a:pt x="3041105" y="0"/>
                  </a:lnTo>
                  <a:cubicBezTo>
                    <a:pt x="3050074" y="0"/>
                    <a:pt x="3058676" y="3563"/>
                    <a:pt x="3065019" y="9905"/>
                  </a:cubicBezTo>
                  <a:cubicBezTo>
                    <a:pt x="3071361" y="16248"/>
                    <a:pt x="3074924" y="24849"/>
                    <a:pt x="3074924" y="33819"/>
                  </a:cubicBezTo>
                  <a:lnTo>
                    <a:pt x="3074924" y="3094683"/>
                  </a:lnTo>
                  <a:cubicBezTo>
                    <a:pt x="3074924" y="3103653"/>
                    <a:pt x="3071361" y="3112255"/>
                    <a:pt x="3065019" y="3118597"/>
                  </a:cubicBezTo>
                  <a:cubicBezTo>
                    <a:pt x="3058676" y="3124939"/>
                    <a:pt x="3050074" y="3128502"/>
                    <a:pt x="3041105" y="3128502"/>
                  </a:cubicBezTo>
                  <a:lnTo>
                    <a:pt x="33819" y="3128502"/>
                  </a:lnTo>
                  <a:cubicBezTo>
                    <a:pt x="24849" y="3128502"/>
                    <a:pt x="16248" y="3124939"/>
                    <a:pt x="9905" y="3118597"/>
                  </a:cubicBezTo>
                  <a:cubicBezTo>
                    <a:pt x="3563" y="3112255"/>
                    <a:pt x="0" y="3103653"/>
                    <a:pt x="0" y="3094683"/>
                  </a:cubicBezTo>
                  <a:lnTo>
                    <a:pt x="0" y="33819"/>
                  </a:lnTo>
                  <a:cubicBezTo>
                    <a:pt x="0" y="24849"/>
                    <a:pt x="3563" y="16248"/>
                    <a:pt x="9905" y="9905"/>
                  </a:cubicBezTo>
                  <a:cubicBezTo>
                    <a:pt x="16248" y="3563"/>
                    <a:pt x="24849" y="0"/>
                    <a:pt x="33819"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3074924"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1774786" y="2762981"/>
            <a:ext cx="4667702" cy="5182975"/>
            <a:chOff x="0" y="0"/>
            <a:chExt cx="660400" cy="733302"/>
          </a:xfrm>
        </p:grpSpPr>
        <p:sp>
          <p:nvSpPr>
            <p:cNvPr id="7" name="Freeform 7"/>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8" name="TextBox 8"/>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9" name="Group 9"/>
          <p:cNvGrpSpPr/>
          <p:nvPr/>
        </p:nvGrpSpPr>
        <p:grpSpPr>
          <a:xfrm>
            <a:off x="1811116" y="2803322"/>
            <a:ext cx="4595042" cy="5102294"/>
            <a:chOff x="0" y="0"/>
            <a:chExt cx="660400" cy="733302"/>
          </a:xfrm>
        </p:grpSpPr>
        <p:sp>
          <p:nvSpPr>
            <p:cNvPr id="10" name="Freeform 10"/>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1" name="TextBox 11"/>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sp>
        <p:nvSpPr>
          <p:cNvPr id="12" name="Freeform 12"/>
          <p:cNvSpPr/>
          <p:nvPr/>
        </p:nvSpPr>
        <p:spPr>
          <a:xfrm>
            <a:off x="1560520" y="5420176"/>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flipH="1">
            <a:off x="5682088" y="4570188"/>
            <a:ext cx="941137" cy="1568561"/>
          </a:xfrm>
          <a:custGeom>
            <a:avLst/>
            <a:gdLst/>
            <a:ahLst/>
            <a:cxnLst/>
            <a:rect l="l" t="t" r="r" b="b"/>
            <a:pathLst>
              <a:path w="941137" h="1568561">
                <a:moveTo>
                  <a:pt x="941137" y="0"/>
                </a:moveTo>
                <a:lnTo>
                  <a:pt x="0" y="0"/>
                </a:lnTo>
                <a:lnTo>
                  <a:pt x="0" y="1568561"/>
                </a:lnTo>
                <a:lnTo>
                  <a:pt x="941137" y="1568561"/>
                </a:lnTo>
                <a:lnTo>
                  <a:pt x="9411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087708" y="6507746"/>
            <a:ext cx="2636901" cy="1438210"/>
          </a:xfrm>
          <a:custGeom>
            <a:avLst/>
            <a:gdLst/>
            <a:ahLst/>
            <a:cxnLst/>
            <a:rect l="l" t="t" r="r" b="b"/>
            <a:pathLst>
              <a:path w="2636901" h="1438210">
                <a:moveTo>
                  <a:pt x="0" y="0"/>
                </a:moveTo>
                <a:lnTo>
                  <a:pt x="2636900" y="0"/>
                </a:lnTo>
                <a:lnTo>
                  <a:pt x="2636900" y="1438210"/>
                </a:lnTo>
                <a:lnTo>
                  <a:pt x="0" y="1438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726416" y="2660316"/>
            <a:ext cx="2938264" cy="1909872"/>
          </a:xfrm>
          <a:custGeom>
            <a:avLst/>
            <a:gdLst/>
            <a:ahLst/>
            <a:cxnLst/>
            <a:rect l="l" t="t" r="r" b="b"/>
            <a:pathLst>
              <a:path w="2938264" h="1909872">
                <a:moveTo>
                  <a:pt x="0" y="0"/>
                </a:moveTo>
                <a:lnTo>
                  <a:pt x="2938264" y="0"/>
                </a:lnTo>
                <a:lnTo>
                  <a:pt x="2938264" y="1909872"/>
                </a:lnTo>
                <a:lnTo>
                  <a:pt x="0" y="1909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9695992" y="242313"/>
            <a:ext cx="6914059" cy="1874806"/>
            <a:chOff x="0" y="0"/>
            <a:chExt cx="1820987" cy="493776"/>
          </a:xfrm>
        </p:grpSpPr>
        <p:sp>
          <p:nvSpPr>
            <p:cNvPr id="17" name="Freeform 17"/>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F8B9B8"/>
            </a:solidFill>
            <a:ln w="47625" cap="rnd">
              <a:solidFill>
                <a:srgbClr val="000000"/>
              </a:solidFill>
              <a:prstDash val="solid"/>
              <a:round/>
            </a:ln>
          </p:spPr>
          <p:txBody>
            <a:bodyPr/>
            <a:lstStyle/>
            <a:p>
              <a:endParaRPr lang="en-US"/>
            </a:p>
          </p:txBody>
        </p:sp>
        <p:sp>
          <p:nvSpPr>
            <p:cNvPr id="18" name="TextBox 18"/>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19" name="Group 19"/>
          <p:cNvGrpSpPr/>
          <p:nvPr/>
        </p:nvGrpSpPr>
        <p:grpSpPr>
          <a:xfrm rot="-95964">
            <a:off x="8716321" y="2253107"/>
            <a:ext cx="8765414" cy="1669037"/>
            <a:chOff x="0" y="0"/>
            <a:chExt cx="2308586" cy="439582"/>
          </a:xfrm>
        </p:grpSpPr>
        <p:sp>
          <p:nvSpPr>
            <p:cNvPr id="20" name="Freeform 20"/>
            <p:cNvSpPr/>
            <p:nvPr/>
          </p:nvSpPr>
          <p:spPr>
            <a:xfrm>
              <a:off x="0" y="0"/>
              <a:ext cx="2308586" cy="439582"/>
            </a:xfrm>
            <a:custGeom>
              <a:avLst/>
              <a:gdLst/>
              <a:ahLst/>
              <a:cxnLst/>
              <a:rect l="l" t="t" r="r" b="b"/>
              <a:pathLst>
                <a:path w="2308586" h="439582">
                  <a:moveTo>
                    <a:pt x="86557" y="0"/>
                  </a:moveTo>
                  <a:lnTo>
                    <a:pt x="2222029" y="0"/>
                  </a:lnTo>
                  <a:cubicBezTo>
                    <a:pt x="2269833" y="0"/>
                    <a:pt x="2308586" y="38753"/>
                    <a:pt x="2308586" y="86557"/>
                  </a:cubicBezTo>
                  <a:lnTo>
                    <a:pt x="2308586" y="353025"/>
                  </a:lnTo>
                  <a:cubicBezTo>
                    <a:pt x="2308586" y="400829"/>
                    <a:pt x="2269833" y="439582"/>
                    <a:pt x="2222029" y="439582"/>
                  </a:cubicBezTo>
                  <a:lnTo>
                    <a:pt x="86557" y="439582"/>
                  </a:lnTo>
                  <a:cubicBezTo>
                    <a:pt x="38753" y="439582"/>
                    <a:pt x="0" y="400829"/>
                    <a:pt x="0" y="353025"/>
                  </a:cubicBezTo>
                  <a:lnTo>
                    <a:pt x="0" y="86557"/>
                  </a:lnTo>
                  <a:cubicBezTo>
                    <a:pt x="0" y="38753"/>
                    <a:pt x="38753" y="0"/>
                    <a:pt x="86557" y="0"/>
                  </a:cubicBezTo>
                  <a:close/>
                </a:path>
              </a:pathLst>
            </a:custGeom>
            <a:solidFill>
              <a:srgbClr val="FCD672"/>
            </a:solidFill>
            <a:ln w="47625" cap="rnd">
              <a:solidFill>
                <a:srgbClr val="000000"/>
              </a:solidFill>
              <a:prstDash val="solid"/>
              <a:round/>
            </a:ln>
          </p:spPr>
          <p:txBody>
            <a:bodyPr/>
            <a:lstStyle/>
            <a:p>
              <a:endParaRPr lang="en-US"/>
            </a:p>
          </p:txBody>
        </p:sp>
        <p:sp>
          <p:nvSpPr>
            <p:cNvPr id="21" name="TextBox 21"/>
            <p:cNvSpPr txBox="1"/>
            <p:nvPr/>
          </p:nvSpPr>
          <p:spPr>
            <a:xfrm>
              <a:off x="0" y="-57150"/>
              <a:ext cx="2308586" cy="496732"/>
            </a:xfrm>
            <a:prstGeom prst="rect">
              <a:avLst/>
            </a:prstGeom>
          </p:spPr>
          <p:txBody>
            <a:bodyPr lIns="50800" tIns="50800" rIns="50800" bIns="50800" rtlCol="0" anchor="ctr"/>
            <a:lstStyle/>
            <a:p>
              <a:pPr algn="ctr">
                <a:lnSpc>
                  <a:spcPts val="3079"/>
                </a:lnSpc>
              </a:pPr>
              <a:endParaRPr/>
            </a:p>
          </p:txBody>
        </p:sp>
      </p:grpSp>
      <p:sp>
        <p:nvSpPr>
          <p:cNvPr id="22" name="TextBox 22"/>
          <p:cNvSpPr txBox="1"/>
          <p:nvPr/>
        </p:nvSpPr>
        <p:spPr>
          <a:xfrm>
            <a:off x="9346344" y="268009"/>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ADLERIAN</a:t>
            </a:r>
          </a:p>
        </p:txBody>
      </p:sp>
      <p:sp>
        <p:nvSpPr>
          <p:cNvPr id="23" name="Freeform 23"/>
          <p:cNvSpPr/>
          <p:nvPr/>
        </p:nvSpPr>
        <p:spPr>
          <a:xfrm flipH="1" flipV="1">
            <a:off x="-557711" y="9000166"/>
            <a:ext cx="3827014" cy="1286834"/>
          </a:xfrm>
          <a:custGeom>
            <a:avLst/>
            <a:gdLst/>
            <a:ahLst/>
            <a:cxnLst/>
            <a:rect l="l" t="t" r="r" b="b"/>
            <a:pathLst>
              <a:path w="3827014" h="1286834">
                <a:moveTo>
                  <a:pt x="3827015" y="1286834"/>
                </a:moveTo>
                <a:lnTo>
                  <a:pt x="0" y="1286834"/>
                </a:lnTo>
                <a:lnTo>
                  <a:pt x="0" y="0"/>
                </a:lnTo>
                <a:lnTo>
                  <a:pt x="3827015" y="0"/>
                </a:lnTo>
                <a:lnTo>
                  <a:pt x="3827015" y="12868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2366592" y="4470231"/>
            <a:ext cx="3484090" cy="2830823"/>
          </a:xfrm>
          <a:custGeom>
            <a:avLst/>
            <a:gdLst/>
            <a:ahLst/>
            <a:cxnLst/>
            <a:rect l="l" t="t" r="r" b="b"/>
            <a:pathLst>
              <a:path w="3484090" h="2830823">
                <a:moveTo>
                  <a:pt x="0" y="0"/>
                </a:moveTo>
                <a:lnTo>
                  <a:pt x="3484090" y="0"/>
                </a:lnTo>
                <a:lnTo>
                  <a:pt x="3484090" y="2830823"/>
                </a:lnTo>
                <a:lnTo>
                  <a:pt x="0" y="2830823"/>
                </a:lnTo>
                <a:lnTo>
                  <a:pt x="0" y="0"/>
                </a:lnTo>
                <a:close/>
              </a:path>
            </a:pathLst>
          </a:custGeom>
          <a:blipFill>
            <a:blip r:embed="rId14"/>
            <a:stretch>
              <a:fillRect/>
            </a:stretch>
          </a:blipFill>
        </p:spPr>
        <p:txBody>
          <a:bodyPr/>
          <a:lstStyle/>
          <a:p>
            <a:endParaRPr lang="en-US"/>
          </a:p>
        </p:txBody>
      </p:sp>
      <p:pic>
        <p:nvPicPr>
          <p:cNvPr id="28" name="Picture 28"/>
          <p:cNvPicPr>
            <a:picLocks noChangeAspect="1"/>
          </p:cNvPicPr>
          <p:nvPr/>
        </p:nvPicPr>
        <p:blipFill>
          <a:blip r:embed="rId15"/>
          <a:srcRect/>
          <a:stretch>
            <a:fillRect/>
          </a:stretch>
        </p:blipFill>
        <p:spPr>
          <a:xfrm rot="-1406904">
            <a:off x="-5861" y="2056368"/>
            <a:ext cx="2069123" cy="837995"/>
          </a:xfrm>
          <a:prstGeom prst="rect">
            <a:avLst/>
          </a:prstGeom>
        </p:spPr>
      </p:pic>
      <p:pic>
        <p:nvPicPr>
          <p:cNvPr id="29" name="Picture 29"/>
          <p:cNvPicPr>
            <a:picLocks noChangeAspect="1"/>
          </p:cNvPicPr>
          <p:nvPr/>
        </p:nvPicPr>
        <p:blipFill>
          <a:blip r:embed="rId16"/>
          <a:srcRect/>
          <a:stretch>
            <a:fillRect/>
          </a:stretch>
        </p:blipFill>
        <p:spPr>
          <a:xfrm>
            <a:off x="4427594" y="27458"/>
            <a:ext cx="3595963" cy="2265457"/>
          </a:xfrm>
          <a:prstGeom prst="rect">
            <a:avLst/>
          </a:prstGeom>
        </p:spPr>
      </p:pic>
      <p:pic>
        <p:nvPicPr>
          <p:cNvPr id="30" name="Picture 30"/>
          <p:cNvPicPr>
            <a:picLocks noChangeAspect="1"/>
          </p:cNvPicPr>
          <p:nvPr/>
        </p:nvPicPr>
        <p:blipFill>
          <a:blip r:embed="rId17"/>
          <a:srcRect/>
          <a:stretch>
            <a:fillRect/>
          </a:stretch>
        </p:blipFill>
        <p:spPr>
          <a:xfrm>
            <a:off x="5863563" y="8163169"/>
            <a:ext cx="2159994" cy="1673995"/>
          </a:xfrm>
          <a:prstGeom prst="rect">
            <a:avLst/>
          </a:prstGeom>
        </p:spPr>
      </p:pic>
      <p:sp>
        <p:nvSpPr>
          <p:cNvPr id="31" name="TextBox 31"/>
          <p:cNvSpPr txBox="1"/>
          <p:nvPr/>
        </p:nvSpPr>
        <p:spPr>
          <a:xfrm>
            <a:off x="8213397" y="4157169"/>
            <a:ext cx="9289922" cy="7411720"/>
          </a:xfrm>
          <a:prstGeom prst="rect">
            <a:avLst/>
          </a:prstGeom>
        </p:spPr>
        <p:txBody>
          <a:bodyPr lIns="0" tIns="0" rIns="0" bIns="0" rtlCol="0" anchor="t">
            <a:spAutoFit/>
          </a:bodyPr>
          <a:lstStyle/>
          <a:p>
            <a:pPr algn="just">
              <a:lnSpc>
                <a:spcPts val="3079"/>
              </a:lnSpc>
            </a:pPr>
            <a:r>
              <a:rPr lang="en-US" sz="2199">
                <a:solidFill>
                  <a:srgbClr val="000000"/>
                </a:solidFill>
                <a:latin typeface="BM Hanna"/>
              </a:rPr>
              <a:t>Other reasons that I am an Adlerian:</a:t>
            </a:r>
          </a:p>
          <a:p>
            <a:pPr marL="474979" lvl="1" indent="-237490" algn="just">
              <a:lnSpc>
                <a:spcPts val="3079"/>
              </a:lnSpc>
              <a:buFont typeface="Arial"/>
              <a:buChar char="•"/>
            </a:pPr>
            <a:r>
              <a:rPr lang="en-US" sz="2199">
                <a:solidFill>
                  <a:srgbClr val="000000"/>
                </a:solidFill>
                <a:latin typeface="BM Hanna"/>
              </a:rPr>
              <a:t>Socialization </a:t>
            </a:r>
          </a:p>
          <a:p>
            <a:pPr marL="474979" lvl="1" indent="-237490" algn="just">
              <a:lnSpc>
                <a:spcPts val="3079"/>
              </a:lnSpc>
              <a:buFont typeface="Arial"/>
              <a:buChar char="•"/>
            </a:pPr>
            <a:r>
              <a:rPr lang="en-US" sz="2199">
                <a:solidFill>
                  <a:srgbClr val="000000"/>
                </a:solidFill>
                <a:latin typeface="BM Hanna"/>
              </a:rPr>
              <a:t>Egalitarianism </a:t>
            </a:r>
          </a:p>
          <a:p>
            <a:pPr marL="474979" lvl="1" indent="-237490" algn="just">
              <a:lnSpc>
                <a:spcPts val="3079"/>
              </a:lnSpc>
              <a:buFont typeface="Arial"/>
              <a:buChar char="•"/>
            </a:pPr>
            <a:r>
              <a:rPr lang="en-US" sz="2199">
                <a:solidFill>
                  <a:srgbClr val="000000"/>
                </a:solidFill>
                <a:latin typeface="BM Hanna"/>
              </a:rPr>
              <a:t>Personal responsibility and autonomy</a:t>
            </a:r>
          </a:p>
          <a:p>
            <a:pPr marL="474979" lvl="1" indent="-237490" algn="just">
              <a:lnSpc>
                <a:spcPts val="3079"/>
              </a:lnSpc>
              <a:buFont typeface="Arial"/>
              <a:buChar char="•"/>
            </a:pPr>
            <a:r>
              <a:rPr lang="en-US" sz="2199">
                <a:solidFill>
                  <a:srgbClr val="000000"/>
                </a:solidFill>
                <a:latin typeface="BM Hanna"/>
              </a:rPr>
              <a:t>Emphasis on family of origin and birth order</a:t>
            </a:r>
          </a:p>
          <a:p>
            <a:pPr marL="474979" lvl="1" indent="-237490" algn="just">
              <a:lnSpc>
                <a:spcPts val="3079"/>
              </a:lnSpc>
              <a:buFont typeface="Arial"/>
              <a:buChar char="•"/>
            </a:pPr>
            <a:r>
              <a:rPr lang="en-US" sz="2199">
                <a:solidFill>
                  <a:srgbClr val="000000"/>
                </a:solidFill>
                <a:latin typeface="BM Hanna"/>
              </a:rPr>
              <a:t>Giving back to the community or world before myself or I could become inherently selfish </a:t>
            </a:r>
          </a:p>
          <a:p>
            <a:pPr marL="474979" lvl="1" indent="-237490" algn="just">
              <a:lnSpc>
                <a:spcPts val="3079"/>
              </a:lnSpc>
              <a:buFont typeface="Arial"/>
              <a:buChar char="•"/>
            </a:pPr>
            <a:r>
              <a:rPr lang="en-US" sz="2199">
                <a:solidFill>
                  <a:srgbClr val="000000"/>
                </a:solidFill>
                <a:latin typeface="BM Hanna"/>
              </a:rPr>
              <a:t>People are not born with being “good” but can be later in life with healthy mindset and goals </a:t>
            </a:r>
          </a:p>
          <a:p>
            <a:pPr algn="just">
              <a:lnSpc>
                <a:spcPts val="3079"/>
              </a:lnSpc>
            </a:pPr>
            <a:endParaRPr lang="en-US" sz="2199">
              <a:solidFill>
                <a:srgbClr val="000000"/>
              </a:solidFill>
              <a:latin typeface="BM Hanna"/>
            </a:endParaRPr>
          </a:p>
          <a:p>
            <a:pPr algn="just">
              <a:lnSpc>
                <a:spcPts val="3079"/>
              </a:lnSpc>
            </a:pPr>
            <a:r>
              <a:rPr lang="en-US" sz="2199">
                <a:solidFill>
                  <a:srgbClr val="000000"/>
                </a:solidFill>
                <a:latin typeface="BM Hanna"/>
              </a:rPr>
              <a:t>Super interesting commonalities:</a:t>
            </a:r>
          </a:p>
          <a:p>
            <a:pPr marL="474979" lvl="1" indent="-237490" algn="just">
              <a:lnSpc>
                <a:spcPts val="3079"/>
              </a:lnSpc>
              <a:buFont typeface="Arial"/>
              <a:buChar char="•"/>
            </a:pPr>
            <a:r>
              <a:rPr lang="en-US" sz="2199">
                <a:solidFill>
                  <a:srgbClr val="000000"/>
                </a:solidFill>
                <a:latin typeface="BM Hanna"/>
              </a:rPr>
              <a:t>I am also horrible at math and was told to focus on other studies until I “needed” math!</a:t>
            </a:r>
          </a:p>
          <a:p>
            <a:pPr marL="474979" lvl="1" indent="-237490" algn="just">
              <a:lnSpc>
                <a:spcPts val="3079"/>
              </a:lnSpc>
              <a:buFont typeface="Arial"/>
              <a:buChar char="•"/>
            </a:pPr>
            <a:r>
              <a:rPr lang="en-US" sz="2199">
                <a:solidFill>
                  <a:srgbClr val="000000"/>
                </a:solidFill>
                <a:latin typeface="BM Hanna"/>
              </a:rPr>
              <a:t>Rules do not bind me; they guide me </a:t>
            </a:r>
          </a:p>
          <a:p>
            <a:pPr marL="474979" lvl="1" indent="-237490" algn="just">
              <a:lnSpc>
                <a:spcPts val="3079"/>
              </a:lnSpc>
              <a:buFont typeface="Arial"/>
              <a:buChar char="•"/>
            </a:pPr>
            <a:r>
              <a:rPr lang="en-US" sz="2199">
                <a:solidFill>
                  <a:srgbClr val="000000"/>
                </a:solidFill>
                <a:latin typeface="BM Hanna"/>
              </a:rPr>
              <a:t>I was also hit by a car as a child! (Age 7 for me, Age 5 for Adler)</a:t>
            </a:r>
          </a:p>
          <a:p>
            <a:pPr algn="just">
              <a:lnSpc>
                <a:spcPts val="3079"/>
              </a:lnSpc>
            </a:pPr>
            <a:endParaRPr lang="en-US" sz="2199">
              <a:solidFill>
                <a:srgbClr val="000000"/>
              </a:solidFill>
              <a:latin typeface="BM Hanna"/>
            </a:endParaRPr>
          </a:p>
          <a:p>
            <a:pPr algn="just">
              <a:lnSpc>
                <a:spcPts val="3079"/>
              </a:lnSpc>
            </a:pPr>
            <a:endParaRPr lang="en-US" sz="2199">
              <a:solidFill>
                <a:srgbClr val="000000"/>
              </a:solidFill>
              <a:latin typeface="BM Hanna"/>
            </a:endParaRPr>
          </a:p>
          <a:p>
            <a:pPr algn="just">
              <a:lnSpc>
                <a:spcPts val="3079"/>
              </a:lnSpc>
            </a:pPr>
            <a:endParaRPr lang="en-US" sz="2199">
              <a:solidFill>
                <a:srgbClr val="000000"/>
              </a:solidFill>
              <a:latin typeface="BM Hanna"/>
            </a:endParaRPr>
          </a:p>
          <a:p>
            <a:pPr algn="just">
              <a:lnSpc>
                <a:spcPts val="3079"/>
              </a:lnSpc>
              <a:spcBef>
                <a:spcPct val="0"/>
              </a:spcBef>
            </a:pPr>
            <a:endParaRPr lang="en-US" sz="2199">
              <a:solidFill>
                <a:srgbClr val="000000"/>
              </a:solidFill>
              <a:latin typeface="BM Hanna"/>
            </a:endParaRPr>
          </a:p>
        </p:txBody>
      </p:sp>
      <p:sp>
        <p:nvSpPr>
          <p:cNvPr id="32" name="TextBox 32"/>
          <p:cNvSpPr txBox="1"/>
          <p:nvPr/>
        </p:nvSpPr>
        <p:spPr>
          <a:xfrm>
            <a:off x="2019644" y="7993581"/>
            <a:ext cx="4386514" cy="625475"/>
          </a:xfrm>
          <a:prstGeom prst="rect">
            <a:avLst/>
          </a:prstGeom>
        </p:spPr>
        <p:txBody>
          <a:bodyPr lIns="0" tIns="0" rIns="0" bIns="0" rtlCol="0" anchor="t">
            <a:spAutoFit/>
          </a:bodyPr>
          <a:lstStyle/>
          <a:p>
            <a:pPr algn="ctr">
              <a:lnSpc>
                <a:spcPts val="4900"/>
              </a:lnSpc>
            </a:pPr>
            <a:r>
              <a:rPr lang="en-US" sz="3500">
                <a:solidFill>
                  <a:srgbClr val="000000"/>
                </a:solidFill>
                <a:latin typeface="MiCracker TH"/>
              </a:rPr>
              <a:t>Alfred Adler</a:t>
            </a:r>
          </a:p>
        </p:txBody>
      </p:sp>
      <p:sp>
        <p:nvSpPr>
          <p:cNvPr id="33" name="TextBox 33"/>
          <p:cNvSpPr txBox="1"/>
          <p:nvPr/>
        </p:nvSpPr>
        <p:spPr>
          <a:xfrm rot="-77359">
            <a:off x="8489961" y="2195466"/>
            <a:ext cx="8997834"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ASPIRATIONS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2476667"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912948" y="-795766"/>
            <a:ext cx="10768499" cy="11878531"/>
            <a:chOff x="0" y="0"/>
            <a:chExt cx="2836148" cy="3128502"/>
          </a:xfrm>
        </p:grpSpPr>
        <p:sp>
          <p:nvSpPr>
            <p:cNvPr id="4" name="Freeform 4"/>
            <p:cNvSpPr/>
            <p:nvPr/>
          </p:nvSpPr>
          <p:spPr>
            <a:xfrm>
              <a:off x="0" y="0"/>
              <a:ext cx="2836148" cy="3128502"/>
            </a:xfrm>
            <a:custGeom>
              <a:avLst/>
              <a:gdLst/>
              <a:ahLst/>
              <a:cxnLst/>
              <a:rect l="l" t="t" r="r" b="b"/>
              <a:pathLst>
                <a:path w="2836148" h="3128502">
                  <a:moveTo>
                    <a:pt x="36666" y="0"/>
                  </a:moveTo>
                  <a:lnTo>
                    <a:pt x="2799482" y="0"/>
                  </a:lnTo>
                  <a:cubicBezTo>
                    <a:pt x="2809206" y="0"/>
                    <a:pt x="2818532" y="3863"/>
                    <a:pt x="2825409" y="10739"/>
                  </a:cubicBezTo>
                  <a:cubicBezTo>
                    <a:pt x="2832285" y="17615"/>
                    <a:pt x="2836148" y="26942"/>
                    <a:pt x="2836148" y="36666"/>
                  </a:cubicBezTo>
                  <a:lnTo>
                    <a:pt x="2836148" y="3091836"/>
                  </a:lnTo>
                  <a:cubicBezTo>
                    <a:pt x="2836148" y="3101560"/>
                    <a:pt x="2832285" y="3110887"/>
                    <a:pt x="2825409" y="3117763"/>
                  </a:cubicBezTo>
                  <a:cubicBezTo>
                    <a:pt x="2818532" y="3124639"/>
                    <a:pt x="2809206" y="3128502"/>
                    <a:pt x="2799482" y="3128502"/>
                  </a:cubicBezTo>
                  <a:lnTo>
                    <a:pt x="36666" y="3128502"/>
                  </a:lnTo>
                  <a:cubicBezTo>
                    <a:pt x="26942" y="3128502"/>
                    <a:pt x="17615" y="3124639"/>
                    <a:pt x="10739" y="3117763"/>
                  </a:cubicBezTo>
                  <a:cubicBezTo>
                    <a:pt x="3863" y="3110887"/>
                    <a:pt x="0" y="3101560"/>
                    <a:pt x="0" y="3091836"/>
                  </a:cubicBezTo>
                  <a:lnTo>
                    <a:pt x="0" y="36666"/>
                  </a:lnTo>
                  <a:cubicBezTo>
                    <a:pt x="0" y="26942"/>
                    <a:pt x="3863" y="17615"/>
                    <a:pt x="10739" y="10739"/>
                  </a:cubicBezTo>
                  <a:cubicBezTo>
                    <a:pt x="17615" y="3863"/>
                    <a:pt x="26942" y="0"/>
                    <a:pt x="36666"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2836148"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7523902" y="1687499"/>
            <a:ext cx="10096544" cy="1953148"/>
            <a:chOff x="0" y="0"/>
            <a:chExt cx="2659172" cy="514409"/>
          </a:xfrm>
        </p:grpSpPr>
        <p:sp>
          <p:nvSpPr>
            <p:cNvPr id="7" name="Freeform 7"/>
            <p:cNvSpPr/>
            <p:nvPr/>
          </p:nvSpPr>
          <p:spPr>
            <a:xfrm>
              <a:off x="0" y="0"/>
              <a:ext cx="2659172" cy="514409"/>
            </a:xfrm>
            <a:custGeom>
              <a:avLst/>
              <a:gdLst/>
              <a:ahLst/>
              <a:cxnLst/>
              <a:rect l="l" t="t" r="r" b="b"/>
              <a:pathLst>
                <a:path w="2659172" h="514409">
                  <a:moveTo>
                    <a:pt x="75145" y="0"/>
                  </a:moveTo>
                  <a:lnTo>
                    <a:pt x="2584027" y="0"/>
                  </a:lnTo>
                  <a:cubicBezTo>
                    <a:pt x="2625529" y="0"/>
                    <a:pt x="2659172" y="33644"/>
                    <a:pt x="2659172" y="75145"/>
                  </a:cubicBezTo>
                  <a:lnTo>
                    <a:pt x="2659172" y="439264"/>
                  </a:lnTo>
                  <a:cubicBezTo>
                    <a:pt x="2659172" y="480766"/>
                    <a:pt x="2625529" y="514409"/>
                    <a:pt x="2584027" y="514409"/>
                  </a:cubicBezTo>
                  <a:lnTo>
                    <a:pt x="75145" y="514409"/>
                  </a:lnTo>
                  <a:cubicBezTo>
                    <a:pt x="33644" y="514409"/>
                    <a:pt x="0" y="480766"/>
                    <a:pt x="0" y="439264"/>
                  </a:cubicBezTo>
                  <a:lnTo>
                    <a:pt x="0" y="75145"/>
                  </a:lnTo>
                  <a:cubicBezTo>
                    <a:pt x="0" y="33644"/>
                    <a:pt x="33644" y="0"/>
                    <a:pt x="75145" y="0"/>
                  </a:cubicBezTo>
                  <a:close/>
                </a:path>
              </a:pathLst>
            </a:custGeom>
            <a:solidFill>
              <a:srgbClr val="F8B9B8"/>
            </a:solidFill>
            <a:ln w="47625" cap="rnd">
              <a:solidFill>
                <a:srgbClr val="000000"/>
              </a:solidFill>
              <a:prstDash val="solid"/>
              <a:round/>
            </a:ln>
          </p:spPr>
          <p:txBody>
            <a:bodyPr/>
            <a:lstStyle/>
            <a:p>
              <a:endParaRPr lang="en-US"/>
            </a:p>
          </p:txBody>
        </p:sp>
        <p:sp>
          <p:nvSpPr>
            <p:cNvPr id="8" name="TextBox 8"/>
            <p:cNvSpPr txBox="1"/>
            <p:nvPr/>
          </p:nvSpPr>
          <p:spPr>
            <a:xfrm>
              <a:off x="0" y="-57150"/>
              <a:ext cx="2659172" cy="571559"/>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1827581" y="2552013"/>
            <a:ext cx="4667702" cy="5182975"/>
            <a:chOff x="0" y="0"/>
            <a:chExt cx="660400" cy="733302"/>
          </a:xfrm>
        </p:grpSpPr>
        <p:sp>
          <p:nvSpPr>
            <p:cNvPr id="10" name="Freeform 10"/>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1" name="TextBox 11"/>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2" name="Group 12"/>
          <p:cNvGrpSpPr/>
          <p:nvPr/>
        </p:nvGrpSpPr>
        <p:grpSpPr>
          <a:xfrm>
            <a:off x="1863911" y="2592353"/>
            <a:ext cx="4595042" cy="5102294"/>
            <a:chOff x="0" y="0"/>
            <a:chExt cx="660400" cy="733302"/>
          </a:xfrm>
        </p:grpSpPr>
        <p:sp>
          <p:nvSpPr>
            <p:cNvPr id="13" name="Freeform 13"/>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4" name="TextBox 14"/>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5" name="Group 15"/>
          <p:cNvGrpSpPr/>
          <p:nvPr/>
        </p:nvGrpSpPr>
        <p:grpSpPr>
          <a:xfrm>
            <a:off x="2075240" y="2854225"/>
            <a:ext cx="4172383" cy="4632977"/>
            <a:chOff x="0" y="0"/>
            <a:chExt cx="660400" cy="733302"/>
          </a:xfrm>
        </p:grpSpPr>
        <p:sp>
          <p:nvSpPr>
            <p:cNvPr id="16" name="Freeform 16"/>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7" name="TextBox 17"/>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8" name="Group 18"/>
          <p:cNvGrpSpPr/>
          <p:nvPr/>
        </p:nvGrpSpPr>
        <p:grpSpPr>
          <a:xfrm>
            <a:off x="2100655" y="2936567"/>
            <a:ext cx="4121554" cy="4468294"/>
            <a:chOff x="0" y="0"/>
            <a:chExt cx="5857240" cy="6350000"/>
          </a:xfrm>
        </p:grpSpPr>
        <p:sp>
          <p:nvSpPr>
            <p:cNvPr id="19" name="Freeform 19"/>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4"/>
              <a:stretch>
                <a:fillRect t="-19180" b="-19180"/>
              </a:stretch>
            </a:blipFill>
          </p:spPr>
          <p:txBody>
            <a:bodyPr/>
            <a:lstStyle/>
            <a:p>
              <a:endParaRPr lang="en-US"/>
            </a:p>
          </p:txBody>
        </p:sp>
      </p:grpSp>
      <p:sp>
        <p:nvSpPr>
          <p:cNvPr id="20" name="Freeform 20"/>
          <p:cNvSpPr/>
          <p:nvPr/>
        </p:nvSpPr>
        <p:spPr>
          <a:xfrm>
            <a:off x="1613315" y="5209208"/>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flipH="1">
            <a:off x="5734883" y="4359219"/>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flipH="1" flipV="1">
            <a:off x="-884807" y="8345111"/>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4887001" y="6296778"/>
            <a:ext cx="2636901" cy="1438210"/>
          </a:xfrm>
          <a:custGeom>
            <a:avLst/>
            <a:gdLst/>
            <a:ahLst/>
            <a:cxnLst/>
            <a:rect l="l" t="t" r="r" b="b"/>
            <a:pathLst>
              <a:path w="2636901" h="1438210">
                <a:moveTo>
                  <a:pt x="0" y="0"/>
                </a:moveTo>
                <a:lnTo>
                  <a:pt x="2636901" y="0"/>
                </a:lnTo>
                <a:lnTo>
                  <a:pt x="2636901" y="1438209"/>
                </a:lnTo>
                <a:lnTo>
                  <a:pt x="0" y="14382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a:off x="601353" y="2685711"/>
            <a:ext cx="2938264" cy="1909872"/>
          </a:xfrm>
          <a:custGeom>
            <a:avLst/>
            <a:gdLst/>
            <a:ahLst/>
            <a:cxnLst/>
            <a:rect l="l" t="t" r="r" b="b"/>
            <a:pathLst>
              <a:path w="2938264" h="1909872">
                <a:moveTo>
                  <a:pt x="0" y="0"/>
                </a:moveTo>
                <a:lnTo>
                  <a:pt x="2938264" y="0"/>
                </a:lnTo>
                <a:lnTo>
                  <a:pt x="2938264" y="1909871"/>
                </a:lnTo>
                <a:lnTo>
                  <a:pt x="0" y="19098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TextBox 28"/>
          <p:cNvSpPr txBox="1"/>
          <p:nvPr/>
        </p:nvSpPr>
        <p:spPr>
          <a:xfrm>
            <a:off x="7757565" y="1700175"/>
            <a:ext cx="9629218"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INTRODUCTING</a:t>
            </a:r>
          </a:p>
        </p:txBody>
      </p:sp>
      <p:grpSp>
        <p:nvGrpSpPr>
          <p:cNvPr id="29" name="Group 29"/>
          <p:cNvGrpSpPr/>
          <p:nvPr/>
        </p:nvGrpSpPr>
        <p:grpSpPr>
          <a:xfrm rot="-95964">
            <a:off x="8667142" y="3346348"/>
            <a:ext cx="7883537" cy="2840963"/>
            <a:chOff x="0" y="0"/>
            <a:chExt cx="2076322" cy="748237"/>
          </a:xfrm>
        </p:grpSpPr>
        <p:sp>
          <p:nvSpPr>
            <p:cNvPr id="30" name="Freeform 30"/>
            <p:cNvSpPr/>
            <p:nvPr/>
          </p:nvSpPr>
          <p:spPr>
            <a:xfrm>
              <a:off x="0" y="0"/>
              <a:ext cx="2076322" cy="748237"/>
            </a:xfrm>
            <a:custGeom>
              <a:avLst/>
              <a:gdLst/>
              <a:ahLst/>
              <a:cxnLst/>
              <a:rect l="l" t="t" r="r" b="b"/>
              <a:pathLst>
                <a:path w="2076322" h="748237">
                  <a:moveTo>
                    <a:pt x="96240" y="0"/>
                  </a:moveTo>
                  <a:lnTo>
                    <a:pt x="1980083" y="0"/>
                  </a:lnTo>
                  <a:cubicBezTo>
                    <a:pt x="2005607" y="0"/>
                    <a:pt x="2030086" y="10139"/>
                    <a:pt x="2048134" y="28188"/>
                  </a:cubicBezTo>
                  <a:cubicBezTo>
                    <a:pt x="2066183" y="46236"/>
                    <a:pt x="2076322" y="70715"/>
                    <a:pt x="2076322" y="96240"/>
                  </a:cubicBezTo>
                  <a:lnTo>
                    <a:pt x="2076322" y="651998"/>
                  </a:lnTo>
                  <a:cubicBezTo>
                    <a:pt x="2076322" y="677522"/>
                    <a:pt x="2066183" y="702001"/>
                    <a:pt x="2048134" y="720049"/>
                  </a:cubicBezTo>
                  <a:cubicBezTo>
                    <a:pt x="2030086" y="738098"/>
                    <a:pt x="2005607" y="748237"/>
                    <a:pt x="1980083" y="748237"/>
                  </a:cubicBezTo>
                  <a:lnTo>
                    <a:pt x="96240" y="748237"/>
                  </a:lnTo>
                  <a:cubicBezTo>
                    <a:pt x="43088" y="748237"/>
                    <a:pt x="0" y="705149"/>
                    <a:pt x="0" y="651998"/>
                  </a:cubicBezTo>
                  <a:lnTo>
                    <a:pt x="0" y="96240"/>
                  </a:lnTo>
                  <a:cubicBezTo>
                    <a:pt x="0" y="43088"/>
                    <a:pt x="43088" y="0"/>
                    <a:pt x="96240" y="0"/>
                  </a:cubicBezTo>
                  <a:close/>
                </a:path>
              </a:pathLst>
            </a:custGeom>
            <a:solidFill>
              <a:srgbClr val="FCD672"/>
            </a:solidFill>
            <a:ln w="47625" cap="rnd">
              <a:solidFill>
                <a:srgbClr val="000000"/>
              </a:solidFill>
              <a:prstDash val="solid"/>
              <a:round/>
            </a:ln>
          </p:spPr>
          <p:txBody>
            <a:bodyPr/>
            <a:lstStyle/>
            <a:p>
              <a:endParaRPr lang="en-US"/>
            </a:p>
          </p:txBody>
        </p:sp>
        <p:sp>
          <p:nvSpPr>
            <p:cNvPr id="31" name="TextBox 31"/>
            <p:cNvSpPr txBox="1"/>
            <p:nvPr/>
          </p:nvSpPr>
          <p:spPr>
            <a:xfrm>
              <a:off x="0" y="-57150"/>
              <a:ext cx="2076322" cy="805387"/>
            </a:xfrm>
            <a:prstGeom prst="rect">
              <a:avLst/>
            </a:prstGeom>
          </p:spPr>
          <p:txBody>
            <a:bodyPr lIns="50800" tIns="50800" rIns="50800" bIns="50800" rtlCol="0" anchor="ctr"/>
            <a:lstStyle/>
            <a:p>
              <a:pPr algn="ctr">
                <a:lnSpc>
                  <a:spcPts val="3079"/>
                </a:lnSpc>
              </a:pPr>
              <a:endParaRPr/>
            </a:p>
          </p:txBody>
        </p:sp>
      </p:grpSp>
      <p:sp>
        <p:nvSpPr>
          <p:cNvPr id="32" name="Freeform 32"/>
          <p:cNvSpPr/>
          <p:nvPr/>
        </p:nvSpPr>
        <p:spPr>
          <a:xfrm>
            <a:off x="3115446" y="8179978"/>
            <a:ext cx="1891346" cy="1617101"/>
          </a:xfrm>
          <a:custGeom>
            <a:avLst/>
            <a:gdLst/>
            <a:ahLst/>
            <a:cxnLst/>
            <a:rect l="l" t="t" r="r" b="b"/>
            <a:pathLst>
              <a:path w="1891346" h="1617101">
                <a:moveTo>
                  <a:pt x="0" y="0"/>
                </a:moveTo>
                <a:lnTo>
                  <a:pt x="1891346" y="0"/>
                </a:lnTo>
                <a:lnTo>
                  <a:pt x="1891346" y="1617101"/>
                </a:lnTo>
                <a:lnTo>
                  <a:pt x="0" y="16171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TextBox 33"/>
          <p:cNvSpPr txBox="1"/>
          <p:nvPr/>
        </p:nvSpPr>
        <p:spPr>
          <a:xfrm rot="-83135">
            <a:off x="8286824" y="3660366"/>
            <a:ext cx="8638986" cy="21145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BM Hanna"/>
              </a:rPr>
              <a:t>Kayla Marie (Cordone)Newkirk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2476667"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912948" y="-795766"/>
            <a:ext cx="10768499" cy="11878531"/>
            <a:chOff x="0" y="0"/>
            <a:chExt cx="2836148" cy="3128502"/>
          </a:xfrm>
        </p:grpSpPr>
        <p:sp>
          <p:nvSpPr>
            <p:cNvPr id="4" name="Freeform 4"/>
            <p:cNvSpPr/>
            <p:nvPr/>
          </p:nvSpPr>
          <p:spPr>
            <a:xfrm>
              <a:off x="0" y="0"/>
              <a:ext cx="2836148" cy="3128502"/>
            </a:xfrm>
            <a:custGeom>
              <a:avLst/>
              <a:gdLst/>
              <a:ahLst/>
              <a:cxnLst/>
              <a:rect l="l" t="t" r="r" b="b"/>
              <a:pathLst>
                <a:path w="2836148" h="3128502">
                  <a:moveTo>
                    <a:pt x="36666" y="0"/>
                  </a:moveTo>
                  <a:lnTo>
                    <a:pt x="2799482" y="0"/>
                  </a:lnTo>
                  <a:cubicBezTo>
                    <a:pt x="2809206" y="0"/>
                    <a:pt x="2818532" y="3863"/>
                    <a:pt x="2825409" y="10739"/>
                  </a:cubicBezTo>
                  <a:cubicBezTo>
                    <a:pt x="2832285" y="17615"/>
                    <a:pt x="2836148" y="26942"/>
                    <a:pt x="2836148" y="36666"/>
                  </a:cubicBezTo>
                  <a:lnTo>
                    <a:pt x="2836148" y="3091836"/>
                  </a:lnTo>
                  <a:cubicBezTo>
                    <a:pt x="2836148" y="3101560"/>
                    <a:pt x="2832285" y="3110887"/>
                    <a:pt x="2825409" y="3117763"/>
                  </a:cubicBezTo>
                  <a:cubicBezTo>
                    <a:pt x="2818532" y="3124639"/>
                    <a:pt x="2809206" y="3128502"/>
                    <a:pt x="2799482" y="3128502"/>
                  </a:cubicBezTo>
                  <a:lnTo>
                    <a:pt x="36666" y="3128502"/>
                  </a:lnTo>
                  <a:cubicBezTo>
                    <a:pt x="26942" y="3128502"/>
                    <a:pt x="17615" y="3124639"/>
                    <a:pt x="10739" y="3117763"/>
                  </a:cubicBezTo>
                  <a:cubicBezTo>
                    <a:pt x="3863" y="3110887"/>
                    <a:pt x="0" y="3101560"/>
                    <a:pt x="0" y="3091836"/>
                  </a:cubicBezTo>
                  <a:lnTo>
                    <a:pt x="0" y="36666"/>
                  </a:lnTo>
                  <a:cubicBezTo>
                    <a:pt x="0" y="26942"/>
                    <a:pt x="3863" y="17615"/>
                    <a:pt x="10739" y="10739"/>
                  </a:cubicBezTo>
                  <a:cubicBezTo>
                    <a:pt x="17615" y="3863"/>
                    <a:pt x="26942" y="0"/>
                    <a:pt x="36666"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2836148"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6676020" y="1687499"/>
            <a:ext cx="11611980" cy="1953148"/>
            <a:chOff x="0" y="0"/>
            <a:chExt cx="3058299" cy="514409"/>
          </a:xfrm>
        </p:grpSpPr>
        <p:sp>
          <p:nvSpPr>
            <p:cNvPr id="7" name="Freeform 7"/>
            <p:cNvSpPr/>
            <p:nvPr/>
          </p:nvSpPr>
          <p:spPr>
            <a:xfrm>
              <a:off x="0" y="0"/>
              <a:ext cx="3058299" cy="514409"/>
            </a:xfrm>
            <a:custGeom>
              <a:avLst/>
              <a:gdLst/>
              <a:ahLst/>
              <a:cxnLst/>
              <a:rect l="l" t="t" r="r" b="b"/>
              <a:pathLst>
                <a:path w="3058299" h="514409">
                  <a:moveTo>
                    <a:pt x="65338" y="0"/>
                  </a:moveTo>
                  <a:lnTo>
                    <a:pt x="2992961" y="0"/>
                  </a:lnTo>
                  <a:cubicBezTo>
                    <a:pt x="3029046" y="0"/>
                    <a:pt x="3058299" y="29253"/>
                    <a:pt x="3058299" y="65338"/>
                  </a:cubicBezTo>
                  <a:lnTo>
                    <a:pt x="3058299" y="449071"/>
                  </a:lnTo>
                  <a:cubicBezTo>
                    <a:pt x="3058299" y="485156"/>
                    <a:pt x="3029046" y="514409"/>
                    <a:pt x="2992961" y="514409"/>
                  </a:cubicBezTo>
                  <a:lnTo>
                    <a:pt x="65338" y="514409"/>
                  </a:lnTo>
                  <a:cubicBezTo>
                    <a:pt x="29253" y="514409"/>
                    <a:pt x="0" y="485156"/>
                    <a:pt x="0" y="449071"/>
                  </a:cubicBezTo>
                  <a:lnTo>
                    <a:pt x="0" y="65338"/>
                  </a:lnTo>
                  <a:cubicBezTo>
                    <a:pt x="0" y="29253"/>
                    <a:pt x="29253" y="0"/>
                    <a:pt x="65338" y="0"/>
                  </a:cubicBezTo>
                  <a:close/>
                </a:path>
              </a:pathLst>
            </a:custGeom>
            <a:solidFill>
              <a:srgbClr val="F8B9B8"/>
            </a:solidFill>
            <a:ln w="47625" cap="rnd">
              <a:solidFill>
                <a:srgbClr val="000000"/>
              </a:solidFill>
              <a:prstDash val="solid"/>
              <a:round/>
            </a:ln>
          </p:spPr>
          <p:txBody>
            <a:bodyPr/>
            <a:lstStyle/>
            <a:p>
              <a:endParaRPr lang="en-US"/>
            </a:p>
          </p:txBody>
        </p:sp>
        <p:sp>
          <p:nvSpPr>
            <p:cNvPr id="8" name="TextBox 8"/>
            <p:cNvSpPr txBox="1"/>
            <p:nvPr/>
          </p:nvSpPr>
          <p:spPr>
            <a:xfrm>
              <a:off x="0" y="-57150"/>
              <a:ext cx="3058299" cy="571559"/>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8265297" y="6028924"/>
            <a:ext cx="9095894" cy="2849880"/>
          </a:xfrm>
          <a:prstGeom prst="rect">
            <a:avLst/>
          </a:prstGeom>
        </p:spPr>
        <p:txBody>
          <a:bodyPr lIns="0" tIns="0" rIns="0" bIns="0" rtlCol="0" anchor="t">
            <a:spAutoFit/>
          </a:bodyPr>
          <a:lstStyle/>
          <a:p>
            <a:pPr algn="just">
              <a:lnSpc>
                <a:spcPts val="3299"/>
              </a:lnSpc>
            </a:pPr>
            <a:r>
              <a:rPr lang="en-US" sz="2199">
                <a:solidFill>
                  <a:srgbClr val="000000"/>
                </a:solidFill>
                <a:latin typeface="BM Hanna"/>
              </a:rPr>
              <a:t>Family of consisting of:</a:t>
            </a:r>
          </a:p>
          <a:p>
            <a:pPr algn="just">
              <a:lnSpc>
                <a:spcPts val="3299"/>
              </a:lnSpc>
            </a:pPr>
            <a:endParaRPr lang="en-US" sz="2199">
              <a:solidFill>
                <a:srgbClr val="000000"/>
              </a:solidFill>
              <a:latin typeface="BM Hanna"/>
            </a:endParaRPr>
          </a:p>
          <a:p>
            <a:pPr marL="474979" lvl="1" indent="-237490" algn="just">
              <a:lnSpc>
                <a:spcPts val="3299"/>
              </a:lnSpc>
              <a:buFont typeface="Arial"/>
              <a:buChar char="•"/>
            </a:pPr>
            <a:r>
              <a:rPr lang="en-US" sz="2199">
                <a:solidFill>
                  <a:srgbClr val="000000"/>
                </a:solidFill>
                <a:latin typeface="BM Hanna"/>
              </a:rPr>
              <a:t>Shannon (mom)</a:t>
            </a:r>
          </a:p>
          <a:p>
            <a:pPr marL="474979" lvl="1" indent="-237490" algn="just">
              <a:lnSpc>
                <a:spcPts val="3299"/>
              </a:lnSpc>
              <a:buFont typeface="Arial"/>
              <a:buChar char="•"/>
            </a:pPr>
            <a:r>
              <a:rPr lang="en-US" sz="2199">
                <a:solidFill>
                  <a:srgbClr val="000000"/>
                </a:solidFill>
                <a:latin typeface="BM Hanna"/>
              </a:rPr>
              <a:t>Joel (dad)</a:t>
            </a:r>
          </a:p>
          <a:p>
            <a:pPr marL="474979" lvl="1" indent="-237490" algn="just">
              <a:lnSpc>
                <a:spcPts val="3299"/>
              </a:lnSpc>
              <a:buFont typeface="Arial"/>
              <a:buChar char="•"/>
            </a:pPr>
            <a:r>
              <a:rPr lang="en-US" sz="2199">
                <a:solidFill>
                  <a:srgbClr val="000000"/>
                </a:solidFill>
                <a:latin typeface="BM Hanna"/>
              </a:rPr>
              <a:t>Megan (older sister)</a:t>
            </a:r>
          </a:p>
          <a:p>
            <a:pPr marL="474979" lvl="1" indent="-237490" algn="just">
              <a:lnSpc>
                <a:spcPts val="3299"/>
              </a:lnSpc>
              <a:buFont typeface="Arial"/>
              <a:buChar char="•"/>
            </a:pPr>
            <a:r>
              <a:rPr lang="en-US" sz="2199">
                <a:solidFill>
                  <a:srgbClr val="000000"/>
                </a:solidFill>
                <a:latin typeface="BM Hanna"/>
              </a:rPr>
              <a:t>AJ (twin brother)</a:t>
            </a:r>
          </a:p>
          <a:p>
            <a:pPr marL="474979" lvl="1" indent="-237490" algn="just">
              <a:lnSpc>
                <a:spcPts val="3299"/>
              </a:lnSpc>
              <a:buFont typeface="Arial"/>
              <a:buChar char="•"/>
            </a:pPr>
            <a:r>
              <a:rPr lang="en-US" sz="2199">
                <a:solidFill>
                  <a:srgbClr val="000000"/>
                </a:solidFill>
                <a:latin typeface="BM Hanna"/>
              </a:rPr>
              <a:t>Me</a:t>
            </a:r>
          </a:p>
        </p:txBody>
      </p:sp>
      <p:grpSp>
        <p:nvGrpSpPr>
          <p:cNvPr id="10" name="Group 10"/>
          <p:cNvGrpSpPr/>
          <p:nvPr/>
        </p:nvGrpSpPr>
        <p:grpSpPr>
          <a:xfrm>
            <a:off x="1827581" y="2552013"/>
            <a:ext cx="4667702" cy="5182975"/>
            <a:chOff x="0" y="0"/>
            <a:chExt cx="660400" cy="733302"/>
          </a:xfrm>
        </p:grpSpPr>
        <p:sp>
          <p:nvSpPr>
            <p:cNvPr id="11" name="Freeform 11"/>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2" name="TextBox 12"/>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3" name="Group 13"/>
          <p:cNvGrpSpPr/>
          <p:nvPr/>
        </p:nvGrpSpPr>
        <p:grpSpPr>
          <a:xfrm>
            <a:off x="1863911" y="2592353"/>
            <a:ext cx="4595042" cy="5102294"/>
            <a:chOff x="0" y="0"/>
            <a:chExt cx="660400" cy="733302"/>
          </a:xfrm>
        </p:grpSpPr>
        <p:sp>
          <p:nvSpPr>
            <p:cNvPr id="14" name="Freeform 14"/>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5" name="TextBox 15"/>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6" name="Group 16"/>
          <p:cNvGrpSpPr/>
          <p:nvPr/>
        </p:nvGrpSpPr>
        <p:grpSpPr>
          <a:xfrm>
            <a:off x="2075240" y="2854225"/>
            <a:ext cx="4172383" cy="4632977"/>
            <a:chOff x="0" y="0"/>
            <a:chExt cx="660400" cy="733302"/>
          </a:xfrm>
        </p:grpSpPr>
        <p:sp>
          <p:nvSpPr>
            <p:cNvPr id="17" name="Freeform 17"/>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8" name="TextBox 18"/>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9" name="Group 19"/>
          <p:cNvGrpSpPr/>
          <p:nvPr/>
        </p:nvGrpSpPr>
        <p:grpSpPr>
          <a:xfrm>
            <a:off x="2100655" y="2936567"/>
            <a:ext cx="4121554" cy="4468294"/>
            <a:chOff x="0" y="0"/>
            <a:chExt cx="5857240" cy="6350000"/>
          </a:xfrm>
        </p:grpSpPr>
        <p:sp>
          <p:nvSpPr>
            <p:cNvPr id="20" name="Freeform 20"/>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4"/>
              <a:stretch>
                <a:fillRect t="-19180" b="-19180"/>
              </a:stretch>
            </a:blipFill>
          </p:spPr>
          <p:txBody>
            <a:bodyPr/>
            <a:lstStyle/>
            <a:p>
              <a:endParaRPr lang="en-US"/>
            </a:p>
          </p:txBody>
        </p:sp>
      </p:grpSp>
      <p:sp>
        <p:nvSpPr>
          <p:cNvPr id="21" name="Freeform 21"/>
          <p:cNvSpPr/>
          <p:nvPr/>
        </p:nvSpPr>
        <p:spPr>
          <a:xfrm>
            <a:off x="1613315" y="5209208"/>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flipH="1">
            <a:off x="5734883" y="4359219"/>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flipH="1" flipV="1">
            <a:off x="-884807" y="8345111"/>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5364982" y="1687499"/>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28" name="Freeform 28"/>
          <p:cNvSpPr/>
          <p:nvPr/>
        </p:nvSpPr>
        <p:spPr>
          <a:xfrm>
            <a:off x="5180031" y="8618627"/>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29" name="Freeform 29"/>
          <p:cNvSpPr/>
          <p:nvPr/>
        </p:nvSpPr>
        <p:spPr>
          <a:xfrm>
            <a:off x="4887001" y="6296778"/>
            <a:ext cx="2636901" cy="1438210"/>
          </a:xfrm>
          <a:custGeom>
            <a:avLst/>
            <a:gdLst/>
            <a:ahLst/>
            <a:cxnLst/>
            <a:rect l="l" t="t" r="r" b="b"/>
            <a:pathLst>
              <a:path w="2636901" h="1438210">
                <a:moveTo>
                  <a:pt x="0" y="0"/>
                </a:moveTo>
                <a:lnTo>
                  <a:pt x="2636901" y="0"/>
                </a:lnTo>
                <a:lnTo>
                  <a:pt x="2636901" y="1438209"/>
                </a:lnTo>
                <a:lnTo>
                  <a:pt x="0" y="14382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708510" y="2057400"/>
            <a:ext cx="2938264" cy="1909872"/>
          </a:xfrm>
          <a:custGeom>
            <a:avLst/>
            <a:gdLst/>
            <a:ahLst/>
            <a:cxnLst/>
            <a:rect l="l" t="t" r="r" b="b"/>
            <a:pathLst>
              <a:path w="2938264" h="1909872">
                <a:moveTo>
                  <a:pt x="0" y="0"/>
                </a:moveTo>
                <a:lnTo>
                  <a:pt x="2938264" y="0"/>
                </a:lnTo>
                <a:lnTo>
                  <a:pt x="2938264" y="1909872"/>
                </a:lnTo>
                <a:lnTo>
                  <a:pt x="0" y="19098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TextBox 31"/>
          <p:cNvSpPr txBox="1"/>
          <p:nvPr/>
        </p:nvSpPr>
        <p:spPr>
          <a:xfrm>
            <a:off x="6865100" y="1717168"/>
            <a:ext cx="11555913"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FAMILY OF ORIGIN</a:t>
            </a:r>
          </a:p>
        </p:txBody>
      </p:sp>
      <p:grpSp>
        <p:nvGrpSpPr>
          <p:cNvPr id="32" name="Group 32"/>
          <p:cNvGrpSpPr/>
          <p:nvPr/>
        </p:nvGrpSpPr>
        <p:grpSpPr>
          <a:xfrm rot="-95964">
            <a:off x="8653294" y="3346541"/>
            <a:ext cx="7883537" cy="1848676"/>
            <a:chOff x="0" y="0"/>
            <a:chExt cx="2076322" cy="486894"/>
          </a:xfrm>
        </p:grpSpPr>
        <p:sp>
          <p:nvSpPr>
            <p:cNvPr id="33" name="Freeform 33"/>
            <p:cNvSpPr/>
            <p:nvPr/>
          </p:nvSpPr>
          <p:spPr>
            <a:xfrm>
              <a:off x="0" y="0"/>
              <a:ext cx="2076322" cy="486894"/>
            </a:xfrm>
            <a:custGeom>
              <a:avLst/>
              <a:gdLst/>
              <a:ahLst/>
              <a:cxnLst/>
              <a:rect l="l" t="t" r="r" b="b"/>
              <a:pathLst>
                <a:path w="2076322" h="486894">
                  <a:moveTo>
                    <a:pt x="96240" y="0"/>
                  </a:moveTo>
                  <a:lnTo>
                    <a:pt x="1980083" y="0"/>
                  </a:lnTo>
                  <a:cubicBezTo>
                    <a:pt x="2005607" y="0"/>
                    <a:pt x="2030086" y="10139"/>
                    <a:pt x="2048134" y="28188"/>
                  </a:cubicBezTo>
                  <a:cubicBezTo>
                    <a:pt x="2066183" y="46236"/>
                    <a:pt x="2076322" y="70715"/>
                    <a:pt x="2076322" y="96240"/>
                  </a:cubicBezTo>
                  <a:lnTo>
                    <a:pt x="2076322" y="390654"/>
                  </a:lnTo>
                  <a:cubicBezTo>
                    <a:pt x="2076322" y="416179"/>
                    <a:pt x="2066183" y="440658"/>
                    <a:pt x="2048134" y="458706"/>
                  </a:cubicBezTo>
                  <a:cubicBezTo>
                    <a:pt x="2030086" y="476755"/>
                    <a:pt x="2005607" y="486894"/>
                    <a:pt x="1980083" y="486894"/>
                  </a:cubicBezTo>
                  <a:lnTo>
                    <a:pt x="96240" y="486894"/>
                  </a:lnTo>
                  <a:cubicBezTo>
                    <a:pt x="43088" y="486894"/>
                    <a:pt x="0" y="443806"/>
                    <a:pt x="0" y="390654"/>
                  </a:cubicBezTo>
                  <a:lnTo>
                    <a:pt x="0" y="96240"/>
                  </a:lnTo>
                  <a:cubicBezTo>
                    <a:pt x="0" y="43088"/>
                    <a:pt x="43088" y="0"/>
                    <a:pt x="96240" y="0"/>
                  </a:cubicBezTo>
                  <a:close/>
                </a:path>
              </a:pathLst>
            </a:custGeom>
            <a:solidFill>
              <a:srgbClr val="FCD672"/>
            </a:solidFill>
            <a:ln w="47625" cap="rnd">
              <a:solidFill>
                <a:srgbClr val="000000"/>
              </a:solidFill>
              <a:prstDash val="solid"/>
              <a:round/>
            </a:ln>
          </p:spPr>
          <p:txBody>
            <a:bodyPr/>
            <a:lstStyle/>
            <a:p>
              <a:endParaRPr lang="en-US"/>
            </a:p>
          </p:txBody>
        </p:sp>
        <p:sp>
          <p:nvSpPr>
            <p:cNvPr id="34" name="TextBox 34"/>
            <p:cNvSpPr txBox="1"/>
            <p:nvPr/>
          </p:nvSpPr>
          <p:spPr>
            <a:xfrm>
              <a:off x="0" y="-57150"/>
              <a:ext cx="2076322" cy="544044"/>
            </a:xfrm>
            <a:prstGeom prst="rect">
              <a:avLst/>
            </a:prstGeom>
          </p:spPr>
          <p:txBody>
            <a:bodyPr lIns="50800" tIns="50800" rIns="50800" bIns="50800" rtlCol="0" anchor="ctr"/>
            <a:lstStyle/>
            <a:p>
              <a:pPr algn="ctr">
                <a:lnSpc>
                  <a:spcPts val="3079"/>
                </a:lnSpc>
              </a:pPr>
              <a:endParaRPr/>
            </a:p>
          </p:txBody>
        </p:sp>
      </p:grpSp>
      <p:sp>
        <p:nvSpPr>
          <p:cNvPr id="35" name="TextBox 35"/>
          <p:cNvSpPr txBox="1"/>
          <p:nvPr/>
        </p:nvSpPr>
        <p:spPr>
          <a:xfrm rot="-83135">
            <a:off x="8273926" y="3660522"/>
            <a:ext cx="8638986" cy="10477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BM Hanna"/>
              </a:rPr>
              <a:t>Meet the Cordones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593" y="184597"/>
            <a:ext cx="17354550" cy="10287000"/>
          </a:xfrm>
          <a:custGeom>
            <a:avLst/>
            <a:gdLst/>
            <a:ahLst/>
            <a:cxnLst/>
            <a:rect l="l" t="t" r="r" b="b"/>
            <a:pathLst>
              <a:path w="17354550" h="10287000">
                <a:moveTo>
                  <a:pt x="0" y="0"/>
                </a:moveTo>
                <a:lnTo>
                  <a:pt x="17354550" y="0"/>
                </a:lnTo>
                <a:lnTo>
                  <a:pt x="1735455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0306050" y="3130867"/>
            <a:ext cx="1085850" cy="1586865"/>
            <a:chOff x="0" y="0"/>
            <a:chExt cx="1447800" cy="2115820"/>
          </a:xfrm>
        </p:grpSpPr>
        <p:sp>
          <p:nvSpPr>
            <p:cNvPr id="4" name="Freeform 4"/>
            <p:cNvSpPr/>
            <p:nvPr/>
          </p:nvSpPr>
          <p:spPr>
            <a:xfrm>
              <a:off x="49530" y="43180"/>
              <a:ext cx="1355090" cy="2024380"/>
            </a:xfrm>
            <a:custGeom>
              <a:avLst/>
              <a:gdLst/>
              <a:ahLst/>
              <a:cxnLst/>
              <a:rect l="l" t="t" r="r" b="b"/>
              <a:pathLst>
                <a:path w="1355090" h="2024380">
                  <a:moveTo>
                    <a:pt x="19050" y="1766570"/>
                  </a:moveTo>
                  <a:cubicBezTo>
                    <a:pt x="340360" y="1713230"/>
                    <a:pt x="364490" y="1708150"/>
                    <a:pt x="377190" y="1717040"/>
                  </a:cubicBezTo>
                  <a:cubicBezTo>
                    <a:pt x="386080" y="1724660"/>
                    <a:pt x="389890" y="1746250"/>
                    <a:pt x="386080" y="1753870"/>
                  </a:cubicBezTo>
                  <a:cubicBezTo>
                    <a:pt x="383540" y="1760220"/>
                    <a:pt x="375920" y="1764030"/>
                    <a:pt x="365760" y="1765300"/>
                  </a:cubicBezTo>
                  <a:cubicBezTo>
                    <a:pt x="342900" y="1770380"/>
                    <a:pt x="285750" y="1757680"/>
                    <a:pt x="247650" y="1750060"/>
                  </a:cubicBezTo>
                  <a:cubicBezTo>
                    <a:pt x="208280" y="1742440"/>
                    <a:pt x="167640" y="1734820"/>
                    <a:pt x="130810" y="1720850"/>
                  </a:cubicBezTo>
                  <a:cubicBezTo>
                    <a:pt x="96520" y="1706880"/>
                    <a:pt x="43180" y="1686560"/>
                    <a:pt x="34290" y="1666240"/>
                  </a:cubicBezTo>
                  <a:cubicBezTo>
                    <a:pt x="27940" y="1653540"/>
                    <a:pt x="29210" y="1639570"/>
                    <a:pt x="40640" y="1626870"/>
                  </a:cubicBezTo>
                  <a:cubicBezTo>
                    <a:pt x="80010" y="1583690"/>
                    <a:pt x="360680" y="1588770"/>
                    <a:pt x="457200" y="1515110"/>
                  </a:cubicBezTo>
                  <a:cubicBezTo>
                    <a:pt x="538480" y="1454150"/>
                    <a:pt x="568960" y="1344930"/>
                    <a:pt x="613410" y="1257300"/>
                  </a:cubicBezTo>
                  <a:cubicBezTo>
                    <a:pt x="654050" y="1172210"/>
                    <a:pt x="668020" y="1023620"/>
                    <a:pt x="715010" y="996950"/>
                  </a:cubicBezTo>
                  <a:cubicBezTo>
                    <a:pt x="744220" y="981710"/>
                    <a:pt x="798830" y="1004570"/>
                    <a:pt x="816610" y="1017270"/>
                  </a:cubicBezTo>
                  <a:cubicBezTo>
                    <a:pt x="825500" y="1024890"/>
                    <a:pt x="826770" y="1043940"/>
                    <a:pt x="829310" y="1042670"/>
                  </a:cubicBezTo>
                  <a:cubicBezTo>
                    <a:pt x="834390" y="1041400"/>
                    <a:pt x="815340" y="923290"/>
                    <a:pt x="800100" y="869950"/>
                  </a:cubicBezTo>
                  <a:cubicBezTo>
                    <a:pt x="787400" y="822960"/>
                    <a:pt x="753110" y="786130"/>
                    <a:pt x="746760" y="739140"/>
                  </a:cubicBezTo>
                  <a:cubicBezTo>
                    <a:pt x="740410" y="692150"/>
                    <a:pt x="753110" y="619760"/>
                    <a:pt x="765810" y="589280"/>
                  </a:cubicBezTo>
                  <a:cubicBezTo>
                    <a:pt x="772160" y="574040"/>
                    <a:pt x="777240" y="567690"/>
                    <a:pt x="789940" y="558800"/>
                  </a:cubicBezTo>
                  <a:cubicBezTo>
                    <a:pt x="807720" y="544830"/>
                    <a:pt x="849630" y="544830"/>
                    <a:pt x="868680" y="523240"/>
                  </a:cubicBezTo>
                  <a:cubicBezTo>
                    <a:pt x="891540" y="497840"/>
                    <a:pt x="896620" y="445770"/>
                    <a:pt x="905510" y="401320"/>
                  </a:cubicBezTo>
                  <a:cubicBezTo>
                    <a:pt x="915670" y="351790"/>
                    <a:pt x="910590" y="273050"/>
                    <a:pt x="922020" y="240030"/>
                  </a:cubicBezTo>
                  <a:cubicBezTo>
                    <a:pt x="927100" y="223520"/>
                    <a:pt x="932180" y="214630"/>
                    <a:pt x="942340" y="204470"/>
                  </a:cubicBezTo>
                  <a:cubicBezTo>
                    <a:pt x="956310" y="193040"/>
                    <a:pt x="979170" y="182880"/>
                    <a:pt x="1004570" y="181610"/>
                  </a:cubicBezTo>
                  <a:cubicBezTo>
                    <a:pt x="1040130" y="180340"/>
                    <a:pt x="1092200" y="212090"/>
                    <a:pt x="1137920" y="219710"/>
                  </a:cubicBezTo>
                  <a:cubicBezTo>
                    <a:pt x="1184910" y="228600"/>
                    <a:pt x="1258570" y="252730"/>
                    <a:pt x="1282700" y="229870"/>
                  </a:cubicBezTo>
                  <a:cubicBezTo>
                    <a:pt x="1308100" y="205740"/>
                    <a:pt x="1294130" y="96520"/>
                    <a:pt x="1281430" y="69850"/>
                  </a:cubicBezTo>
                  <a:cubicBezTo>
                    <a:pt x="1275080" y="58420"/>
                    <a:pt x="1266190" y="48260"/>
                    <a:pt x="1256030" y="49530"/>
                  </a:cubicBezTo>
                  <a:cubicBezTo>
                    <a:pt x="1230630" y="53340"/>
                    <a:pt x="1155700" y="143510"/>
                    <a:pt x="1144270" y="195580"/>
                  </a:cubicBezTo>
                  <a:cubicBezTo>
                    <a:pt x="1132840" y="243840"/>
                    <a:pt x="1167130" y="295910"/>
                    <a:pt x="1173480" y="347980"/>
                  </a:cubicBezTo>
                  <a:cubicBezTo>
                    <a:pt x="1178560" y="403860"/>
                    <a:pt x="1189990" y="461010"/>
                    <a:pt x="1177290" y="519430"/>
                  </a:cubicBezTo>
                  <a:cubicBezTo>
                    <a:pt x="1163320" y="584200"/>
                    <a:pt x="1104900" y="654050"/>
                    <a:pt x="1080770" y="716280"/>
                  </a:cubicBezTo>
                  <a:cubicBezTo>
                    <a:pt x="1061720" y="769620"/>
                    <a:pt x="1050290" y="817880"/>
                    <a:pt x="1040130" y="869950"/>
                  </a:cubicBezTo>
                  <a:cubicBezTo>
                    <a:pt x="1031240" y="922020"/>
                    <a:pt x="1043940" y="969010"/>
                    <a:pt x="1024890" y="1029970"/>
                  </a:cubicBezTo>
                  <a:cubicBezTo>
                    <a:pt x="994410" y="1126490"/>
                    <a:pt x="880110" y="1275080"/>
                    <a:pt x="831850" y="1377950"/>
                  </a:cubicBezTo>
                  <a:cubicBezTo>
                    <a:pt x="796290" y="1454150"/>
                    <a:pt x="778510" y="1541780"/>
                    <a:pt x="751840" y="1583690"/>
                  </a:cubicBezTo>
                  <a:cubicBezTo>
                    <a:pt x="737870" y="1605280"/>
                    <a:pt x="730250" y="1614170"/>
                    <a:pt x="711200" y="1625600"/>
                  </a:cubicBezTo>
                  <a:cubicBezTo>
                    <a:pt x="684530" y="1643380"/>
                    <a:pt x="640080" y="1654810"/>
                    <a:pt x="596900" y="1663700"/>
                  </a:cubicBezTo>
                  <a:cubicBezTo>
                    <a:pt x="546100" y="1675130"/>
                    <a:pt x="482600" y="1680210"/>
                    <a:pt x="421640" y="1684020"/>
                  </a:cubicBezTo>
                  <a:cubicBezTo>
                    <a:pt x="355600" y="1689100"/>
                    <a:pt x="251460" y="1663700"/>
                    <a:pt x="214630" y="1686560"/>
                  </a:cubicBezTo>
                  <a:cubicBezTo>
                    <a:pt x="193040" y="1701800"/>
                    <a:pt x="195580" y="1738630"/>
                    <a:pt x="182880" y="1753870"/>
                  </a:cubicBezTo>
                  <a:cubicBezTo>
                    <a:pt x="175260" y="1764030"/>
                    <a:pt x="165100" y="1764030"/>
                    <a:pt x="158750" y="1775460"/>
                  </a:cubicBezTo>
                  <a:cubicBezTo>
                    <a:pt x="147320" y="1795780"/>
                    <a:pt x="160020" y="1846580"/>
                    <a:pt x="149860" y="1883410"/>
                  </a:cubicBezTo>
                  <a:cubicBezTo>
                    <a:pt x="138430" y="1926590"/>
                    <a:pt x="106680" y="2009140"/>
                    <a:pt x="86360" y="2019300"/>
                  </a:cubicBezTo>
                  <a:cubicBezTo>
                    <a:pt x="78740" y="2024380"/>
                    <a:pt x="68580" y="2020570"/>
                    <a:pt x="63500" y="2016760"/>
                  </a:cubicBezTo>
                  <a:cubicBezTo>
                    <a:pt x="57150" y="2012950"/>
                    <a:pt x="50800" y="2002790"/>
                    <a:pt x="52070" y="1995170"/>
                  </a:cubicBezTo>
                  <a:cubicBezTo>
                    <a:pt x="53340" y="1986280"/>
                    <a:pt x="71120" y="1969770"/>
                    <a:pt x="80010" y="1971040"/>
                  </a:cubicBezTo>
                  <a:cubicBezTo>
                    <a:pt x="87630" y="1971040"/>
                    <a:pt x="104140" y="1991360"/>
                    <a:pt x="102870" y="1998980"/>
                  </a:cubicBezTo>
                  <a:cubicBezTo>
                    <a:pt x="101600" y="2007870"/>
                    <a:pt x="81280" y="2021840"/>
                    <a:pt x="73660" y="2020570"/>
                  </a:cubicBezTo>
                  <a:cubicBezTo>
                    <a:pt x="64770" y="2020570"/>
                    <a:pt x="54610" y="2010410"/>
                    <a:pt x="52070" y="1997710"/>
                  </a:cubicBezTo>
                  <a:cubicBezTo>
                    <a:pt x="46990" y="1971040"/>
                    <a:pt x="95250" y="1891030"/>
                    <a:pt x="104140" y="1849120"/>
                  </a:cubicBezTo>
                  <a:cubicBezTo>
                    <a:pt x="110490" y="1817370"/>
                    <a:pt x="101600" y="1794510"/>
                    <a:pt x="110490" y="1766570"/>
                  </a:cubicBezTo>
                  <a:cubicBezTo>
                    <a:pt x="121920" y="1732280"/>
                    <a:pt x="156210" y="1678940"/>
                    <a:pt x="176530" y="1658620"/>
                  </a:cubicBezTo>
                  <a:cubicBezTo>
                    <a:pt x="186690" y="1647190"/>
                    <a:pt x="190500" y="1644650"/>
                    <a:pt x="207010" y="1639570"/>
                  </a:cubicBezTo>
                  <a:cubicBezTo>
                    <a:pt x="261620" y="1620520"/>
                    <a:pt x="499110" y="1629410"/>
                    <a:pt x="582930" y="1615440"/>
                  </a:cubicBezTo>
                  <a:cubicBezTo>
                    <a:pt x="624840" y="1607820"/>
                    <a:pt x="652780" y="1604010"/>
                    <a:pt x="676910" y="1590040"/>
                  </a:cubicBezTo>
                  <a:cubicBezTo>
                    <a:pt x="698500" y="1577340"/>
                    <a:pt x="711200" y="1562100"/>
                    <a:pt x="726440" y="1536700"/>
                  </a:cubicBezTo>
                  <a:cubicBezTo>
                    <a:pt x="750570" y="1496060"/>
                    <a:pt x="758190" y="1419860"/>
                    <a:pt x="788670" y="1351280"/>
                  </a:cubicBezTo>
                  <a:cubicBezTo>
                    <a:pt x="830580" y="1256030"/>
                    <a:pt x="944880" y="1120140"/>
                    <a:pt x="974090" y="1026160"/>
                  </a:cubicBezTo>
                  <a:cubicBezTo>
                    <a:pt x="994410" y="962660"/>
                    <a:pt x="981710" y="911860"/>
                    <a:pt x="991870" y="855980"/>
                  </a:cubicBezTo>
                  <a:cubicBezTo>
                    <a:pt x="1002030" y="800100"/>
                    <a:pt x="1016000" y="749300"/>
                    <a:pt x="1036320" y="693420"/>
                  </a:cubicBezTo>
                  <a:cubicBezTo>
                    <a:pt x="1059180" y="628650"/>
                    <a:pt x="1115060" y="557530"/>
                    <a:pt x="1127760" y="491490"/>
                  </a:cubicBezTo>
                  <a:cubicBezTo>
                    <a:pt x="1137920" y="434340"/>
                    <a:pt x="1127760" y="358140"/>
                    <a:pt x="1118870" y="322580"/>
                  </a:cubicBezTo>
                  <a:cubicBezTo>
                    <a:pt x="1113790" y="304800"/>
                    <a:pt x="1104900" y="300990"/>
                    <a:pt x="1101090" y="284480"/>
                  </a:cubicBezTo>
                  <a:cubicBezTo>
                    <a:pt x="1092200" y="255270"/>
                    <a:pt x="1073150" y="190500"/>
                    <a:pt x="1087120" y="160020"/>
                  </a:cubicBezTo>
                  <a:cubicBezTo>
                    <a:pt x="1098550" y="133350"/>
                    <a:pt x="1136650" y="125730"/>
                    <a:pt x="1160780" y="102870"/>
                  </a:cubicBezTo>
                  <a:cubicBezTo>
                    <a:pt x="1188720" y="77470"/>
                    <a:pt x="1212850" y="16510"/>
                    <a:pt x="1243330" y="7620"/>
                  </a:cubicBezTo>
                  <a:cubicBezTo>
                    <a:pt x="1267460" y="0"/>
                    <a:pt x="1303020" y="7620"/>
                    <a:pt x="1320800" y="29210"/>
                  </a:cubicBezTo>
                  <a:cubicBezTo>
                    <a:pt x="1350010" y="62230"/>
                    <a:pt x="1355090" y="191770"/>
                    <a:pt x="1346200" y="232410"/>
                  </a:cubicBezTo>
                  <a:cubicBezTo>
                    <a:pt x="1343660" y="251460"/>
                    <a:pt x="1339850" y="261620"/>
                    <a:pt x="1325880" y="270510"/>
                  </a:cubicBezTo>
                  <a:cubicBezTo>
                    <a:pt x="1300480" y="287020"/>
                    <a:pt x="1230630" y="283210"/>
                    <a:pt x="1181100" y="278130"/>
                  </a:cubicBezTo>
                  <a:cubicBezTo>
                    <a:pt x="1126490" y="273050"/>
                    <a:pt x="1046480" y="231140"/>
                    <a:pt x="1009650" y="232410"/>
                  </a:cubicBezTo>
                  <a:cubicBezTo>
                    <a:pt x="991870" y="232410"/>
                    <a:pt x="979170" y="234950"/>
                    <a:pt x="971550" y="246380"/>
                  </a:cubicBezTo>
                  <a:cubicBezTo>
                    <a:pt x="957580" y="264160"/>
                    <a:pt x="971550" y="317500"/>
                    <a:pt x="965200" y="354330"/>
                  </a:cubicBezTo>
                  <a:cubicBezTo>
                    <a:pt x="958850" y="397510"/>
                    <a:pt x="947420" y="449580"/>
                    <a:pt x="929640" y="488950"/>
                  </a:cubicBezTo>
                  <a:cubicBezTo>
                    <a:pt x="913130" y="525780"/>
                    <a:pt x="886460" y="568960"/>
                    <a:pt x="863600" y="586740"/>
                  </a:cubicBezTo>
                  <a:cubicBezTo>
                    <a:pt x="847090" y="598170"/>
                    <a:pt x="825500" y="588010"/>
                    <a:pt x="814070" y="600710"/>
                  </a:cubicBezTo>
                  <a:cubicBezTo>
                    <a:pt x="795020" y="622300"/>
                    <a:pt x="791210" y="689610"/>
                    <a:pt x="796290" y="732790"/>
                  </a:cubicBezTo>
                  <a:cubicBezTo>
                    <a:pt x="802640" y="777240"/>
                    <a:pt x="836930" y="820420"/>
                    <a:pt x="850900" y="863600"/>
                  </a:cubicBezTo>
                  <a:cubicBezTo>
                    <a:pt x="863600" y="901700"/>
                    <a:pt x="871220" y="944880"/>
                    <a:pt x="876300" y="976630"/>
                  </a:cubicBezTo>
                  <a:cubicBezTo>
                    <a:pt x="881380" y="998220"/>
                    <a:pt x="886460" y="1016000"/>
                    <a:pt x="883920" y="1033780"/>
                  </a:cubicBezTo>
                  <a:cubicBezTo>
                    <a:pt x="882650" y="1050290"/>
                    <a:pt x="878840" y="1070610"/>
                    <a:pt x="867410" y="1078230"/>
                  </a:cubicBezTo>
                  <a:cubicBezTo>
                    <a:pt x="852170" y="1087120"/>
                    <a:pt x="810260" y="1083310"/>
                    <a:pt x="795020" y="1074420"/>
                  </a:cubicBezTo>
                  <a:cubicBezTo>
                    <a:pt x="784860" y="1069340"/>
                    <a:pt x="783590" y="1051560"/>
                    <a:pt x="774700" y="1047750"/>
                  </a:cubicBezTo>
                  <a:cubicBezTo>
                    <a:pt x="764540" y="1045210"/>
                    <a:pt x="748030" y="1047750"/>
                    <a:pt x="735330" y="1059180"/>
                  </a:cubicBezTo>
                  <a:cubicBezTo>
                    <a:pt x="706120" y="1087120"/>
                    <a:pt x="694690" y="1207770"/>
                    <a:pt x="656590" y="1283970"/>
                  </a:cubicBezTo>
                  <a:cubicBezTo>
                    <a:pt x="610870" y="1374140"/>
                    <a:pt x="553720" y="1499870"/>
                    <a:pt x="473710" y="1559560"/>
                  </a:cubicBezTo>
                  <a:cubicBezTo>
                    <a:pt x="398780" y="1615440"/>
                    <a:pt x="275590" y="1631950"/>
                    <a:pt x="200660" y="1642110"/>
                  </a:cubicBezTo>
                  <a:cubicBezTo>
                    <a:pt x="149860" y="1649730"/>
                    <a:pt x="72390" y="1634490"/>
                    <a:pt x="71120" y="1642110"/>
                  </a:cubicBezTo>
                  <a:cubicBezTo>
                    <a:pt x="69850" y="1651000"/>
                    <a:pt x="199390" y="1687830"/>
                    <a:pt x="255270" y="1700530"/>
                  </a:cubicBezTo>
                  <a:cubicBezTo>
                    <a:pt x="299720" y="1710690"/>
                    <a:pt x="356870" y="1705610"/>
                    <a:pt x="377190" y="1717040"/>
                  </a:cubicBezTo>
                  <a:cubicBezTo>
                    <a:pt x="384810" y="1722120"/>
                    <a:pt x="389890" y="1729740"/>
                    <a:pt x="391160" y="1736090"/>
                  </a:cubicBezTo>
                  <a:cubicBezTo>
                    <a:pt x="391160" y="1743710"/>
                    <a:pt x="391160" y="1751330"/>
                    <a:pt x="382270" y="1758950"/>
                  </a:cubicBezTo>
                  <a:cubicBezTo>
                    <a:pt x="350520" y="1785620"/>
                    <a:pt x="78740" y="1828800"/>
                    <a:pt x="27940" y="1816100"/>
                  </a:cubicBezTo>
                  <a:cubicBezTo>
                    <a:pt x="12700" y="1812290"/>
                    <a:pt x="3810" y="1804670"/>
                    <a:pt x="1270" y="1795780"/>
                  </a:cubicBezTo>
                  <a:cubicBezTo>
                    <a:pt x="0" y="1788160"/>
                    <a:pt x="19050" y="1766570"/>
                    <a:pt x="19050" y="1766570"/>
                  </a:cubicBezTo>
                </a:path>
              </a:pathLst>
            </a:custGeom>
            <a:solidFill>
              <a:srgbClr val="9D2235"/>
            </a:solidFill>
            <a:ln cap="sq">
              <a:noFill/>
              <a:prstDash val="solid"/>
              <a:miter/>
            </a:ln>
          </p:spPr>
          <p:txBody>
            <a:bodyPr/>
            <a:lstStyle/>
            <a:p>
              <a:endParaRPr lang="en-US"/>
            </a:p>
          </p:txBody>
        </p:sp>
      </p:grpSp>
      <p:grpSp>
        <p:nvGrpSpPr>
          <p:cNvPr id="5" name="Group 5"/>
          <p:cNvGrpSpPr/>
          <p:nvPr/>
        </p:nvGrpSpPr>
        <p:grpSpPr>
          <a:xfrm>
            <a:off x="8256270" y="3125152"/>
            <a:ext cx="3027998" cy="1455420"/>
            <a:chOff x="0" y="0"/>
            <a:chExt cx="4037330" cy="1940560"/>
          </a:xfrm>
        </p:grpSpPr>
        <p:sp>
          <p:nvSpPr>
            <p:cNvPr id="6" name="Freeform 6"/>
            <p:cNvSpPr/>
            <p:nvPr/>
          </p:nvSpPr>
          <p:spPr>
            <a:xfrm>
              <a:off x="45720" y="45720"/>
              <a:ext cx="3942080" cy="1846580"/>
            </a:xfrm>
            <a:custGeom>
              <a:avLst/>
              <a:gdLst/>
              <a:ahLst/>
              <a:cxnLst/>
              <a:rect l="l" t="t" r="r" b="b"/>
              <a:pathLst>
                <a:path w="3942080" h="1846580">
                  <a:moveTo>
                    <a:pt x="10160" y="1800860"/>
                  </a:moveTo>
                  <a:cubicBezTo>
                    <a:pt x="167640" y="1701800"/>
                    <a:pt x="207010" y="1700530"/>
                    <a:pt x="220980" y="1682750"/>
                  </a:cubicBezTo>
                  <a:cubicBezTo>
                    <a:pt x="232410" y="1668780"/>
                    <a:pt x="219710" y="1645920"/>
                    <a:pt x="228600" y="1629410"/>
                  </a:cubicBezTo>
                  <a:cubicBezTo>
                    <a:pt x="242570" y="1607820"/>
                    <a:pt x="274320" y="1584960"/>
                    <a:pt x="308610" y="1573530"/>
                  </a:cubicBezTo>
                  <a:cubicBezTo>
                    <a:pt x="360680" y="1555750"/>
                    <a:pt x="459740" y="1573530"/>
                    <a:pt x="516890" y="1565910"/>
                  </a:cubicBezTo>
                  <a:cubicBezTo>
                    <a:pt x="556260" y="1560830"/>
                    <a:pt x="588010" y="1554480"/>
                    <a:pt x="615950" y="1543050"/>
                  </a:cubicBezTo>
                  <a:cubicBezTo>
                    <a:pt x="638810" y="1534160"/>
                    <a:pt x="645160" y="1520190"/>
                    <a:pt x="674370" y="1507490"/>
                  </a:cubicBezTo>
                  <a:cubicBezTo>
                    <a:pt x="736600" y="1480820"/>
                    <a:pt x="909320" y="1460500"/>
                    <a:pt x="995680" y="1422400"/>
                  </a:cubicBezTo>
                  <a:cubicBezTo>
                    <a:pt x="1060450" y="1393190"/>
                    <a:pt x="1087120" y="1350010"/>
                    <a:pt x="1155700" y="1319530"/>
                  </a:cubicBezTo>
                  <a:cubicBezTo>
                    <a:pt x="1254760" y="1275080"/>
                    <a:pt x="1502410" y="1253490"/>
                    <a:pt x="1549400" y="1215390"/>
                  </a:cubicBezTo>
                  <a:cubicBezTo>
                    <a:pt x="1564640" y="1202690"/>
                    <a:pt x="1557020" y="1191260"/>
                    <a:pt x="1568450" y="1176020"/>
                  </a:cubicBezTo>
                  <a:cubicBezTo>
                    <a:pt x="1587500" y="1149350"/>
                    <a:pt x="1634490" y="1126490"/>
                    <a:pt x="1672590" y="1078230"/>
                  </a:cubicBezTo>
                  <a:cubicBezTo>
                    <a:pt x="1741170" y="993140"/>
                    <a:pt x="1850390" y="748030"/>
                    <a:pt x="1905000" y="673100"/>
                  </a:cubicBezTo>
                  <a:cubicBezTo>
                    <a:pt x="1929130" y="640080"/>
                    <a:pt x="1943100" y="619760"/>
                    <a:pt x="1964690" y="608330"/>
                  </a:cubicBezTo>
                  <a:cubicBezTo>
                    <a:pt x="1979930" y="599440"/>
                    <a:pt x="1996440" y="598170"/>
                    <a:pt x="2014220" y="598170"/>
                  </a:cubicBezTo>
                  <a:cubicBezTo>
                    <a:pt x="2032000" y="599440"/>
                    <a:pt x="2047240" y="603250"/>
                    <a:pt x="2070100" y="610870"/>
                  </a:cubicBezTo>
                  <a:cubicBezTo>
                    <a:pt x="2108200" y="624840"/>
                    <a:pt x="2160270" y="661670"/>
                    <a:pt x="2217420" y="681990"/>
                  </a:cubicBezTo>
                  <a:cubicBezTo>
                    <a:pt x="2291080" y="709930"/>
                    <a:pt x="2399030" y="737870"/>
                    <a:pt x="2479040" y="751840"/>
                  </a:cubicBezTo>
                  <a:cubicBezTo>
                    <a:pt x="2546350" y="763270"/>
                    <a:pt x="2603500" y="768350"/>
                    <a:pt x="2664460" y="768350"/>
                  </a:cubicBezTo>
                  <a:cubicBezTo>
                    <a:pt x="2726690" y="768350"/>
                    <a:pt x="2802890" y="762000"/>
                    <a:pt x="2849880" y="750570"/>
                  </a:cubicBezTo>
                  <a:cubicBezTo>
                    <a:pt x="2881630" y="742950"/>
                    <a:pt x="2896870" y="736600"/>
                    <a:pt x="2923540" y="721360"/>
                  </a:cubicBezTo>
                  <a:cubicBezTo>
                    <a:pt x="2965450" y="697230"/>
                    <a:pt x="3013710" y="659130"/>
                    <a:pt x="3069590" y="612140"/>
                  </a:cubicBezTo>
                  <a:cubicBezTo>
                    <a:pt x="3154680" y="541020"/>
                    <a:pt x="3312160" y="377190"/>
                    <a:pt x="3374390" y="327660"/>
                  </a:cubicBezTo>
                  <a:cubicBezTo>
                    <a:pt x="3398520" y="308610"/>
                    <a:pt x="3406140" y="300990"/>
                    <a:pt x="3427730" y="290830"/>
                  </a:cubicBezTo>
                  <a:cubicBezTo>
                    <a:pt x="3453130" y="279400"/>
                    <a:pt x="3486150" y="284480"/>
                    <a:pt x="3517900" y="266700"/>
                  </a:cubicBezTo>
                  <a:cubicBezTo>
                    <a:pt x="3567430" y="240030"/>
                    <a:pt x="3634740" y="149860"/>
                    <a:pt x="3681730" y="120650"/>
                  </a:cubicBezTo>
                  <a:cubicBezTo>
                    <a:pt x="3709670" y="102870"/>
                    <a:pt x="3735070" y="102870"/>
                    <a:pt x="3757930" y="88900"/>
                  </a:cubicBezTo>
                  <a:cubicBezTo>
                    <a:pt x="3778250" y="74930"/>
                    <a:pt x="3793490" y="53340"/>
                    <a:pt x="3812540" y="39370"/>
                  </a:cubicBezTo>
                  <a:cubicBezTo>
                    <a:pt x="3829050" y="27940"/>
                    <a:pt x="3845560" y="17780"/>
                    <a:pt x="3863340" y="11430"/>
                  </a:cubicBezTo>
                  <a:cubicBezTo>
                    <a:pt x="3881120" y="6350"/>
                    <a:pt x="3906520" y="0"/>
                    <a:pt x="3920490" y="5080"/>
                  </a:cubicBezTo>
                  <a:cubicBezTo>
                    <a:pt x="3929380" y="8890"/>
                    <a:pt x="3939540" y="20320"/>
                    <a:pt x="3940810" y="27940"/>
                  </a:cubicBezTo>
                  <a:cubicBezTo>
                    <a:pt x="3942080" y="35560"/>
                    <a:pt x="3937000" y="46990"/>
                    <a:pt x="3930650" y="49530"/>
                  </a:cubicBezTo>
                  <a:cubicBezTo>
                    <a:pt x="3923030" y="54610"/>
                    <a:pt x="3898900" y="52070"/>
                    <a:pt x="3895090" y="44450"/>
                  </a:cubicBezTo>
                  <a:cubicBezTo>
                    <a:pt x="3890010" y="38100"/>
                    <a:pt x="3895090" y="13970"/>
                    <a:pt x="3901440" y="8890"/>
                  </a:cubicBezTo>
                  <a:cubicBezTo>
                    <a:pt x="3907790" y="3810"/>
                    <a:pt x="3926840" y="5080"/>
                    <a:pt x="3931920" y="11430"/>
                  </a:cubicBezTo>
                  <a:cubicBezTo>
                    <a:pt x="3938270" y="17780"/>
                    <a:pt x="3940810" y="38100"/>
                    <a:pt x="3933190" y="48260"/>
                  </a:cubicBezTo>
                  <a:cubicBezTo>
                    <a:pt x="3920490" y="66040"/>
                    <a:pt x="3844290" y="69850"/>
                    <a:pt x="3823970" y="86360"/>
                  </a:cubicBezTo>
                  <a:cubicBezTo>
                    <a:pt x="3813810" y="95250"/>
                    <a:pt x="3817620" y="105410"/>
                    <a:pt x="3807460" y="114300"/>
                  </a:cubicBezTo>
                  <a:cubicBezTo>
                    <a:pt x="3789680" y="130810"/>
                    <a:pt x="3749040" y="137160"/>
                    <a:pt x="3714750" y="158750"/>
                  </a:cubicBezTo>
                  <a:cubicBezTo>
                    <a:pt x="3661410" y="193040"/>
                    <a:pt x="3580130" y="289560"/>
                    <a:pt x="3529330" y="314960"/>
                  </a:cubicBezTo>
                  <a:cubicBezTo>
                    <a:pt x="3501390" y="328930"/>
                    <a:pt x="3477260" y="323850"/>
                    <a:pt x="3456940" y="332740"/>
                  </a:cubicBezTo>
                  <a:cubicBezTo>
                    <a:pt x="3437890" y="340360"/>
                    <a:pt x="3427730" y="349250"/>
                    <a:pt x="3408680" y="365760"/>
                  </a:cubicBezTo>
                  <a:cubicBezTo>
                    <a:pt x="3368040" y="397510"/>
                    <a:pt x="3307080" y="472440"/>
                    <a:pt x="3241040" y="529590"/>
                  </a:cubicBezTo>
                  <a:cubicBezTo>
                    <a:pt x="3158490" y="604520"/>
                    <a:pt x="3016250" y="726440"/>
                    <a:pt x="2943860" y="768350"/>
                  </a:cubicBezTo>
                  <a:cubicBezTo>
                    <a:pt x="2907030" y="788670"/>
                    <a:pt x="2890520" y="793750"/>
                    <a:pt x="2853690" y="801370"/>
                  </a:cubicBezTo>
                  <a:cubicBezTo>
                    <a:pt x="2802890" y="812800"/>
                    <a:pt x="2725420" y="819150"/>
                    <a:pt x="2660650" y="819150"/>
                  </a:cubicBezTo>
                  <a:cubicBezTo>
                    <a:pt x="2595880" y="819150"/>
                    <a:pt x="2537460" y="814070"/>
                    <a:pt x="2467610" y="801370"/>
                  </a:cubicBezTo>
                  <a:cubicBezTo>
                    <a:pt x="2382520" y="784860"/>
                    <a:pt x="2268220" y="751840"/>
                    <a:pt x="2188210" y="723900"/>
                  </a:cubicBezTo>
                  <a:cubicBezTo>
                    <a:pt x="2124710" y="701040"/>
                    <a:pt x="2059940" y="652780"/>
                    <a:pt x="2020570" y="648970"/>
                  </a:cubicBezTo>
                  <a:cubicBezTo>
                    <a:pt x="2000250" y="646430"/>
                    <a:pt x="1991360" y="646430"/>
                    <a:pt x="1973580" y="660400"/>
                  </a:cubicBezTo>
                  <a:cubicBezTo>
                    <a:pt x="1912620" y="706120"/>
                    <a:pt x="1788160" y="1009650"/>
                    <a:pt x="1708150" y="1116330"/>
                  </a:cubicBezTo>
                  <a:cubicBezTo>
                    <a:pt x="1658620" y="1181100"/>
                    <a:pt x="1633220" y="1220470"/>
                    <a:pt x="1568450" y="1258570"/>
                  </a:cubicBezTo>
                  <a:cubicBezTo>
                    <a:pt x="1475740" y="1311910"/>
                    <a:pt x="1276350" y="1325880"/>
                    <a:pt x="1179830" y="1363980"/>
                  </a:cubicBezTo>
                  <a:cubicBezTo>
                    <a:pt x="1118870" y="1388110"/>
                    <a:pt x="1070610" y="1414780"/>
                    <a:pt x="1036320" y="1438910"/>
                  </a:cubicBezTo>
                  <a:cubicBezTo>
                    <a:pt x="1012190" y="1455420"/>
                    <a:pt x="1010920" y="1473200"/>
                    <a:pt x="982980" y="1487170"/>
                  </a:cubicBezTo>
                  <a:cubicBezTo>
                    <a:pt x="927100" y="1516380"/>
                    <a:pt x="777240" y="1527810"/>
                    <a:pt x="697230" y="1553210"/>
                  </a:cubicBezTo>
                  <a:cubicBezTo>
                    <a:pt x="637540" y="1572260"/>
                    <a:pt x="601980" y="1605280"/>
                    <a:pt x="544830" y="1616710"/>
                  </a:cubicBezTo>
                  <a:cubicBezTo>
                    <a:pt x="477520" y="1630680"/>
                    <a:pt x="350520" y="1602740"/>
                    <a:pt x="318770" y="1619250"/>
                  </a:cubicBezTo>
                  <a:cubicBezTo>
                    <a:pt x="307340" y="1624330"/>
                    <a:pt x="308610" y="1637030"/>
                    <a:pt x="300990" y="1640840"/>
                  </a:cubicBezTo>
                  <a:cubicBezTo>
                    <a:pt x="293370" y="1645920"/>
                    <a:pt x="280670" y="1640840"/>
                    <a:pt x="273050" y="1647190"/>
                  </a:cubicBezTo>
                  <a:cubicBezTo>
                    <a:pt x="261620" y="1657350"/>
                    <a:pt x="267970" y="1694180"/>
                    <a:pt x="250190" y="1717040"/>
                  </a:cubicBezTo>
                  <a:cubicBezTo>
                    <a:pt x="215900" y="1760220"/>
                    <a:pt x="80010" y="1835150"/>
                    <a:pt x="38100" y="1842770"/>
                  </a:cubicBezTo>
                  <a:cubicBezTo>
                    <a:pt x="22860" y="1846580"/>
                    <a:pt x="10160" y="1845310"/>
                    <a:pt x="5080" y="1838960"/>
                  </a:cubicBezTo>
                  <a:cubicBezTo>
                    <a:pt x="0" y="1831340"/>
                    <a:pt x="10160" y="1800860"/>
                    <a:pt x="10160" y="1800860"/>
                  </a:cubicBezTo>
                </a:path>
              </a:pathLst>
            </a:custGeom>
            <a:solidFill>
              <a:srgbClr val="9D2235"/>
            </a:solidFill>
            <a:ln cap="sq">
              <a:noFill/>
              <a:prstDash val="solid"/>
              <a:miter/>
            </a:ln>
          </p:spPr>
          <p:txBody>
            <a:bodyPr/>
            <a:lstStyle/>
            <a:p>
              <a:endParaRPr lang="en-US"/>
            </a:p>
          </p:txBody>
        </p:sp>
      </p:grpSp>
      <p:grpSp>
        <p:nvGrpSpPr>
          <p:cNvPr id="7" name="Group 7"/>
          <p:cNvGrpSpPr/>
          <p:nvPr/>
        </p:nvGrpSpPr>
        <p:grpSpPr>
          <a:xfrm>
            <a:off x="4354830" y="3087052"/>
            <a:ext cx="7198995" cy="1726883"/>
            <a:chOff x="0" y="0"/>
            <a:chExt cx="9598660" cy="2302510"/>
          </a:xfrm>
        </p:grpSpPr>
        <p:sp>
          <p:nvSpPr>
            <p:cNvPr id="8" name="Freeform 8"/>
            <p:cNvSpPr/>
            <p:nvPr/>
          </p:nvSpPr>
          <p:spPr>
            <a:xfrm>
              <a:off x="50800" y="43180"/>
              <a:ext cx="9495790" cy="2256790"/>
            </a:xfrm>
            <a:custGeom>
              <a:avLst/>
              <a:gdLst/>
              <a:ahLst/>
              <a:cxnLst/>
              <a:rect l="l" t="t" r="r" b="b"/>
              <a:pathLst>
                <a:path w="9495790" h="2256790">
                  <a:moveTo>
                    <a:pt x="21590" y="2157730"/>
                  </a:moveTo>
                  <a:cubicBezTo>
                    <a:pt x="1935480" y="2025650"/>
                    <a:pt x="2063750" y="2020570"/>
                    <a:pt x="2235200" y="1982470"/>
                  </a:cubicBezTo>
                  <a:cubicBezTo>
                    <a:pt x="2405380" y="1943100"/>
                    <a:pt x="2618740" y="1864360"/>
                    <a:pt x="2736850" y="1813560"/>
                  </a:cubicBezTo>
                  <a:cubicBezTo>
                    <a:pt x="2804160" y="1785620"/>
                    <a:pt x="2832100" y="1757680"/>
                    <a:pt x="2891790" y="1733550"/>
                  </a:cubicBezTo>
                  <a:cubicBezTo>
                    <a:pt x="2964180" y="1704340"/>
                    <a:pt x="3073400" y="1673860"/>
                    <a:pt x="3143250" y="1661160"/>
                  </a:cubicBezTo>
                  <a:cubicBezTo>
                    <a:pt x="3190240" y="1652270"/>
                    <a:pt x="3215640" y="1648460"/>
                    <a:pt x="3263900" y="1652270"/>
                  </a:cubicBezTo>
                  <a:cubicBezTo>
                    <a:pt x="3341370" y="1657350"/>
                    <a:pt x="3506470" y="1694180"/>
                    <a:pt x="3558540" y="1714500"/>
                  </a:cubicBezTo>
                  <a:cubicBezTo>
                    <a:pt x="3578860" y="1722120"/>
                    <a:pt x="3582670" y="1731010"/>
                    <a:pt x="3597910" y="1736090"/>
                  </a:cubicBezTo>
                  <a:cubicBezTo>
                    <a:pt x="3616960" y="1742440"/>
                    <a:pt x="3641090" y="1744980"/>
                    <a:pt x="3663950" y="1744980"/>
                  </a:cubicBezTo>
                  <a:cubicBezTo>
                    <a:pt x="3689350" y="1744980"/>
                    <a:pt x="3712210" y="1746250"/>
                    <a:pt x="3743960" y="1732280"/>
                  </a:cubicBezTo>
                  <a:cubicBezTo>
                    <a:pt x="3803650" y="1706880"/>
                    <a:pt x="3916680" y="1609090"/>
                    <a:pt x="3978910" y="1550670"/>
                  </a:cubicBezTo>
                  <a:cubicBezTo>
                    <a:pt x="4025900" y="1506220"/>
                    <a:pt x="4047490" y="1461770"/>
                    <a:pt x="4091940" y="1419860"/>
                  </a:cubicBezTo>
                  <a:cubicBezTo>
                    <a:pt x="4145280" y="1371600"/>
                    <a:pt x="4215130" y="1320800"/>
                    <a:pt x="4279900" y="1285240"/>
                  </a:cubicBezTo>
                  <a:cubicBezTo>
                    <a:pt x="4338320" y="1252220"/>
                    <a:pt x="4410710" y="1224280"/>
                    <a:pt x="4460240" y="1209040"/>
                  </a:cubicBezTo>
                  <a:cubicBezTo>
                    <a:pt x="4493260" y="1200150"/>
                    <a:pt x="4514850" y="1197610"/>
                    <a:pt x="4544060" y="1195070"/>
                  </a:cubicBezTo>
                  <a:cubicBezTo>
                    <a:pt x="4574540" y="1191260"/>
                    <a:pt x="4598670" y="1181100"/>
                    <a:pt x="4640580" y="1188720"/>
                  </a:cubicBezTo>
                  <a:cubicBezTo>
                    <a:pt x="4729480" y="1206500"/>
                    <a:pt x="4941570" y="1342390"/>
                    <a:pt x="5036820" y="1377950"/>
                  </a:cubicBezTo>
                  <a:cubicBezTo>
                    <a:pt x="5088890" y="1398270"/>
                    <a:pt x="5118100" y="1404620"/>
                    <a:pt x="5160010" y="1413510"/>
                  </a:cubicBezTo>
                  <a:cubicBezTo>
                    <a:pt x="5200650" y="1422400"/>
                    <a:pt x="5240020" y="1431290"/>
                    <a:pt x="5283200" y="1428750"/>
                  </a:cubicBezTo>
                  <a:cubicBezTo>
                    <a:pt x="5330190" y="1426210"/>
                    <a:pt x="5386070" y="1412240"/>
                    <a:pt x="5431790" y="1391920"/>
                  </a:cubicBezTo>
                  <a:cubicBezTo>
                    <a:pt x="5474970" y="1371600"/>
                    <a:pt x="5500370" y="1348740"/>
                    <a:pt x="5548630" y="1306830"/>
                  </a:cubicBezTo>
                  <a:cubicBezTo>
                    <a:pt x="5641340" y="1225550"/>
                    <a:pt x="5800090" y="1041400"/>
                    <a:pt x="5925820" y="915670"/>
                  </a:cubicBezTo>
                  <a:cubicBezTo>
                    <a:pt x="6046470" y="795020"/>
                    <a:pt x="6170930" y="661670"/>
                    <a:pt x="6287770" y="567690"/>
                  </a:cubicBezTo>
                  <a:cubicBezTo>
                    <a:pt x="6381750" y="490220"/>
                    <a:pt x="6475730" y="424180"/>
                    <a:pt x="6562090" y="381000"/>
                  </a:cubicBezTo>
                  <a:cubicBezTo>
                    <a:pt x="6630670" y="346710"/>
                    <a:pt x="6684010" y="330200"/>
                    <a:pt x="6760210" y="312420"/>
                  </a:cubicBezTo>
                  <a:cubicBezTo>
                    <a:pt x="6854190" y="290830"/>
                    <a:pt x="6997700" y="270510"/>
                    <a:pt x="7089140" y="271780"/>
                  </a:cubicBezTo>
                  <a:cubicBezTo>
                    <a:pt x="7153910" y="271780"/>
                    <a:pt x="7192010" y="280670"/>
                    <a:pt x="7255510" y="295910"/>
                  </a:cubicBezTo>
                  <a:cubicBezTo>
                    <a:pt x="7346950" y="317500"/>
                    <a:pt x="7471410" y="361950"/>
                    <a:pt x="7579360" y="405130"/>
                  </a:cubicBezTo>
                  <a:cubicBezTo>
                    <a:pt x="7692390" y="449580"/>
                    <a:pt x="7824470" y="524510"/>
                    <a:pt x="7919720" y="558800"/>
                  </a:cubicBezTo>
                  <a:cubicBezTo>
                    <a:pt x="7985760" y="584200"/>
                    <a:pt x="8026400" y="596900"/>
                    <a:pt x="8092440" y="609600"/>
                  </a:cubicBezTo>
                  <a:cubicBezTo>
                    <a:pt x="8181340" y="626110"/>
                    <a:pt x="8317230" y="652780"/>
                    <a:pt x="8404860" y="640080"/>
                  </a:cubicBezTo>
                  <a:cubicBezTo>
                    <a:pt x="8473440" y="629920"/>
                    <a:pt x="8528050" y="598170"/>
                    <a:pt x="8578850" y="568960"/>
                  </a:cubicBezTo>
                  <a:cubicBezTo>
                    <a:pt x="8623300" y="544830"/>
                    <a:pt x="8660130" y="518160"/>
                    <a:pt x="8694420" y="482600"/>
                  </a:cubicBezTo>
                  <a:cubicBezTo>
                    <a:pt x="8732520" y="445770"/>
                    <a:pt x="8756650" y="378460"/>
                    <a:pt x="8792210" y="346710"/>
                  </a:cubicBezTo>
                  <a:cubicBezTo>
                    <a:pt x="8818880" y="323850"/>
                    <a:pt x="8854440" y="325120"/>
                    <a:pt x="8876030" y="299720"/>
                  </a:cubicBezTo>
                  <a:cubicBezTo>
                    <a:pt x="8903970" y="266700"/>
                    <a:pt x="8906510" y="190500"/>
                    <a:pt x="8930640" y="152400"/>
                  </a:cubicBezTo>
                  <a:cubicBezTo>
                    <a:pt x="8948420" y="121920"/>
                    <a:pt x="8964930" y="99060"/>
                    <a:pt x="8994140" y="82550"/>
                  </a:cubicBezTo>
                  <a:cubicBezTo>
                    <a:pt x="9028430" y="60960"/>
                    <a:pt x="9076690" y="57150"/>
                    <a:pt x="9128760" y="45720"/>
                  </a:cubicBezTo>
                  <a:cubicBezTo>
                    <a:pt x="9201150" y="31750"/>
                    <a:pt x="9324340" y="12700"/>
                    <a:pt x="9390380" y="8890"/>
                  </a:cubicBezTo>
                  <a:cubicBezTo>
                    <a:pt x="9429750" y="6350"/>
                    <a:pt x="9470390" y="0"/>
                    <a:pt x="9485630" y="11430"/>
                  </a:cubicBezTo>
                  <a:cubicBezTo>
                    <a:pt x="9493250" y="17780"/>
                    <a:pt x="9495790" y="33020"/>
                    <a:pt x="9494520" y="40640"/>
                  </a:cubicBezTo>
                  <a:cubicBezTo>
                    <a:pt x="9491980" y="48260"/>
                    <a:pt x="9483090" y="54610"/>
                    <a:pt x="9476740" y="57150"/>
                  </a:cubicBezTo>
                  <a:cubicBezTo>
                    <a:pt x="9469120" y="58420"/>
                    <a:pt x="9458960" y="55880"/>
                    <a:pt x="9453880" y="50800"/>
                  </a:cubicBezTo>
                  <a:cubicBezTo>
                    <a:pt x="9447530" y="45720"/>
                    <a:pt x="9443720" y="35560"/>
                    <a:pt x="9444990" y="29210"/>
                  </a:cubicBezTo>
                  <a:cubicBezTo>
                    <a:pt x="9447530" y="20320"/>
                    <a:pt x="9466580" y="6350"/>
                    <a:pt x="9475470" y="7620"/>
                  </a:cubicBezTo>
                  <a:cubicBezTo>
                    <a:pt x="9483090" y="7620"/>
                    <a:pt x="9494520" y="21590"/>
                    <a:pt x="9495790" y="30480"/>
                  </a:cubicBezTo>
                  <a:cubicBezTo>
                    <a:pt x="9495790" y="38100"/>
                    <a:pt x="9490710" y="48260"/>
                    <a:pt x="9479280" y="55880"/>
                  </a:cubicBezTo>
                  <a:cubicBezTo>
                    <a:pt x="9439910" y="80010"/>
                    <a:pt x="9232900" y="77470"/>
                    <a:pt x="9150350" y="92710"/>
                  </a:cubicBezTo>
                  <a:cubicBezTo>
                    <a:pt x="9097010" y="101600"/>
                    <a:pt x="9052560" y="107950"/>
                    <a:pt x="9023350" y="123190"/>
                  </a:cubicBezTo>
                  <a:cubicBezTo>
                    <a:pt x="9003030" y="133350"/>
                    <a:pt x="8992870" y="143510"/>
                    <a:pt x="8980170" y="161290"/>
                  </a:cubicBezTo>
                  <a:cubicBezTo>
                    <a:pt x="8961120" y="189230"/>
                    <a:pt x="8959850" y="248920"/>
                    <a:pt x="8935720" y="284480"/>
                  </a:cubicBezTo>
                  <a:cubicBezTo>
                    <a:pt x="8911590" y="321310"/>
                    <a:pt x="8864600" y="342900"/>
                    <a:pt x="8830310" y="379730"/>
                  </a:cubicBezTo>
                  <a:cubicBezTo>
                    <a:pt x="8793480" y="420370"/>
                    <a:pt x="8768080" y="481330"/>
                    <a:pt x="8727440" y="521970"/>
                  </a:cubicBezTo>
                  <a:cubicBezTo>
                    <a:pt x="8689340" y="560070"/>
                    <a:pt x="8646160" y="590550"/>
                    <a:pt x="8596630" y="617220"/>
                  </a:cubicBezTo>
                  <a:cubicBezTo>
                    <a:pt x="8540750" y="647700"/>
                    <a:pt x="8477250" y="680720"/>
                    <a:pt x="8403590" y="690880"/>
                  </a:cubicBezTo>
                  <a:cubicBezTo>
                    <a:pt x="8310880" y="702310"/>
                    <a:pt x="8169910" y="675640"/>
                    <a:pt x="8078470" y="657860"/>
                  </a:cubicBezTo>
                  <a:cubicBezTo>
                    <a:pt x="8008620" y="645160"/>
                    <a:pt x="7965440" y="629920"/>
                    <a:pt x="7898130" y="604520"/>
                  </a:cubicBezTo>
                  <a:cubicBezTo>
                    <a:pt x="7801610" y="568960"/>
                    <a:pt x="7673340" y="496570"/>
                    <a:pt x="7561580" y="452120"/>
                  </a:cubicBezTo>
                  <a:cubicBezTo>
                    <a:pt x="7456170" y="410210"/>
                    <a:pt x="7335520" y="368300"/>
                    <a:pt x="7247890" y="346710"/>
                  </a:cubicBezTo>
                  <a:cubicBezTo>
                    <a:pt x="7188200" y="331470"/>
                    <a:pt x="7153910" y="323850"/>
                    <a:pt x="7092950" y="322580"/>
                  </a:cubicBezTo>
                  <a:cubicBezTo>
                    <a:pt x="7005320" y="321310"/>
                    <a:pt x="6866890" y="340360"/>
                    <a:pt x="6776720" y="360680"/>
                  </a:cubicBezTo>
                  <a:cubicBezTo>
                    <a:pt x="6704330" y="377190"/>
                    <a:pt x="6653530" y="392430"/>
                    <a:pt x="6587490" y="424180"/>
                  </a:cubicBezTo>
                  <a:cubicBezTo>
                    <a:pt x="6504940" y="466090"/>
                    <a:pt x="6414770" y="529590"/>
                    <a:pt x="6323330" y="603250"/>
                  </a:cubicBezTo>
                  <a:cubicBezTo>
                    <a:pt x="6207760" y="695960"/>
                    <a:pt x="6083300" y="829310"/>
                    <a:pt x="5962650" y="949960"/>
                  </a:cubicBezTo>
                  <a:cubicBezTo>
                    <a:pt x="5835650" y="1076960"/>
                    <a:pt x="5676900" y="1263650"/>
                    <a:pt x="5577840" y="1347470"/>
                  </a:cubicBezTo>
                  <a:cubicBezTo>
                    <a:pt x="5524500" y="1393190"/>
                    <a:pt x="5494020" y="1418590"/>
                    <a:pt x="5444490" y="1441450"/>
                  </a:cubicBezTo>
                  <a:cubicBezTo>
                    <a:pt x="5393690" y="1463040"/>
                    <a:pt x="5330190" y="1475740"/>
                    <a:pt x="5278120" y="1479550"/>
                  </a:cubicBezTo>
                  <a:cubicBezTo>
                    <a:pt x="5231130" y="1480820"/>
                    <a:pt x="5189220" y="1471930"/>
                    <a:pt x="5144770" y="1461770"/>
                  </a:cubicBezTo>
                  <a:cubicBezTo>
                    <a:pt x="5100320" y="1452880"/>
                    <a:pt x="5066030" y="1443990"/>
                    <a:pt x="5012690" y="1422400"/>
                  </a:cubicBezTo>
                  <a:cubicBezTo>
                    <a:pt x="4918710" y="1385570"/>
                    <a:pt x="4724400" y="1256030"/>
                    <a:pt x="4640580" y="1239520"/>
                  </a:cubicBezTo>
                  <a:cubicBezTo>
                    <a:pt x="4602480" y="1231900"/>
                    <a:pt x="4580890" y="1242060"/>
                    <a:pt x="4552950" y="1244600"/>
                  </a:cubicBezTo>
                  <a:cubicBezTo>
                    <a:pt x="4526280" y="1247140"/>
                    <a:pt x="4507230" y="1248410"/>
                    <a:pt x="4478020" y="1257300"/>
                  </a:cubicBezTo>
                  <a:cubicBezTo>
                    <a:pt x="4432300" y="1270000"/>
                    <a:pt x="4366260" y="1295400"/>
                    <a:pt x="4310380" y="1324610"/>
                  </a:cubicBezTo>
                  <a:cubicBezTo>
                    <a:pt x="4249420" y="1358900"/>
                    <a:pt x="4182110" y="1407160"/>
                    <a:pt x="4130040" y="1452880"/>
                  </a:cubicBezTo>
                  <a:cubicBezTo>
                    <a:pt x="4083050" y="1496060"/>
                    <a:pt x="4061460" y="1543050"/>
                    <a:pt x="4010660" y="1590040"/>
                  </a:cubicBezTo>
                  <a:cubicBezTo>
                    <a:pt x="3943350" y="1652270"/>
                    <a:pt x="3829050" y="1753870"/>
                    <a:pt x="3754120" y="1781810"/>
                  </a:cubicBezTo>
                  <a:cubicBezTo>
                    <a:pt x="3705860" y="1799590"/>
                    <a:pt x="3676650" y="1795780"/>
                    <a:pt x="3623310" y="1791970"/>
                  </a:cubicBezTo>
                  <a:cubicBezTo>
                    <a:pt x="3533140" y="1784350"/>
                    <a:pt x="3354070" y="1709420"/>
                    <a:pt x="3267710" y="1701800"/>
                  </a:cubicBezTo>
                  <a:cubicBezTo>
                    <a:pt x="3219450" y="1697990"/>
                    <a:pt x="3197860" y="1703070"/>
                    <a:pt x="3153410" y="1710690"/>
                  </a:cubicBezTo>
                  <a:cubicBezTo>
                    <a:pt x="3087370" y="1722120"/>
                    <a:pt x="2985770" y="1751330"/>
                    <a:pt x="2914650" y="1779270"/>
                  </a:cubicBezTo>
                  <a:cubicBezTo>
                    <a:pt x="2854960" y="1802130"/>
                    <a:pt x="2818130" y="1833880"/>
                    <a:pt x="2754630" y="1861820"/>
                  </a:cubicBezTo>
                  <a:cubicBezTo>
                    <a:pt x="2663190" y="1901190"/>
                    <a:pt x="2509520" y="1954530"/>
                    <a:pt x="2415540" y="1985010"/>
                  </a:cubicBezTo>
                  <a:cubicBezTo>
                    <a:pt x="2348230" y="2006600"/>
                    <a:pt x="2306320" y="2019300"/>
                    <a:pt x="2242820" y="2032000"/>
                  </a:cubicBezTo>
                  <a:cubicBezTo>
                    <a:pt x="2165350" y="2048510"/>
                    <a:pt x="2109470" y="2058670"/>
                    <a:pt x="1981200" y="2072640"/>
                  </a:cubicBezTo>
                  <a:cubicBezTo>
                    <a:pt x="1631950" y="2112010"/>
                    <a:pt x="151130" y="2256790"/>
                    <a:pt x="22860" y="2207260"/>
                  </a:cubicBezTo>
                  <a:cubicBezTo>
                    <a:pt x="6350" y="2200910"/>
                    <a:pt x="0" y="2192020"/>
                    <a:pt x="0" y="2183130"/>
                  </a:cubicBezTo>
                  <a:cubicBezTo>
                    <a:pt x="0" y="2175510"/>
                    <a:pt x="21590" y="2157730"/>
                    <a:pt x="21590" y="2157730"/>
                  </a:cubicBezTo>
                </a:path>
              </a:pathLst>
            </a:custGeom>
            <a:solidFill>
              <a:srgbClr val="9D2235"/>
            </a:solidFill>
            <a:ln cap="sq">
              <a:noFill/>
              <a:prstDash val="solid"/>
              <a:miter/>
            </a:ln>
          </p:spPr>
          <p:txBody>
            <a:bodyPr/>
            <a:lstStyle/>
            <a:p>
              <a:endParaRPr 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9361835" y="-26542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17020" y="-795766"/>
            <a:ext cx="11228852" cy="11878531"/>
            <a:chOff x="0" y="0"/>
            <a:chExt cx="2957393" cy="3128502"/>
          </a:xfrm>
        </p:grpSpPr>
        <p:sp>
          <p:nvSpPr>
            <p:cNvPr id="4" name="Freeform 4"/>
            <p:cNvSpPr/>
            <p:nvPr/>
          </p:nvSpPr>
          <p:spPr>
            <a:xfrm>
              <a:off x="0" y="0"/>
              <a:ext cx="2957393" cy="3128502"/>
            </a:xfrm>
            <a:custGeom>
              <a:avLst/>
              <a:gdLst/>
              <a:ahLst/>
              <a:cxnLst/>
              <a:rect l="l" t="t" r="r" b="b"/>
              <a:pathLst>
                <a:path w="2957393" h="3128502">
                  <a:moveTo>
                    <a:pt x="35163" y="0"/>
                  </a:moveTo>
                  <a:lnTo>
                    <a:pt x="2922230" y="0"/>
                  </a:lnTo>
                  <a:cubicBezTo>
                    <a:pt x="2931556" y="0"/>
                    <a:pt x="2940500" y="3705"/>
                    <a:pt x="2947094" y="10299"/>
                  </a:cubicBezTo>
                  <a:cubicBezTo>
                    <a:pt x="2953689" y="16893"/>
                    <a:pt x="2957393" y="25837"/>
                    <a:pt x="2957393" y="35163"/>
                  </a:cubicBezTo>
                  <a:lnTo>
                    <a:pt x="2957393" y="3093339"/>
                  </a:lnTo>
                  <a:cubicBezTo>
                    <a:pt x="2957393" y="3102665"/>
                    <a:pt x="2953689" y="3111609"/>
                    <a:pt x="2947094" y="3118203"/>
                  </a:cubicBezTo>
                  <a:cubicBezTo>
                    <a:pt x="2940500" y="3124797"/>
                    <a:pt x="2931556" y="3128502"/>
                    <a:pt x="2922230" y="3128502"/>
                  </a:cubicBezTo>
                  <a:lnTo>
                    <a:pt x="35163" y="3128502"/>
                  </a:lnTo>
                  <a:cubicBezTo>
                    <a:pt x="15743" y="3128502"/>
                    <a:pt x="0" y="3112759"/>
                    <a:pt x="0" y="3093339"/>
                  </a:cubicBezTo>
                  <a:lnTo>
                    <a:pt x="0" y="35163"/>
                  </a:lnTo>
                  <a:cubicBezTo>
                    <a:pt x="0" y="25837"/>
                    <a:pt x="3705" y="16893"/>
                    <a:pt x="10299" y="10299"/>
                  </a:cubicBezTo>
                  <a:cubicBezTo>
                    <a:pt x="16893" y="3705"/>
                    <a:pt x="25837" y="0"/>
                    <a:pt x="35163" y="0"/>
                  </a:cubicBezTo>
                  <a:close/>
                </a:path>
              </a:pathLst>
            </a:custGeom>
            <a:solidFill>
              <a:srgbClr val="F8B9B8"/>
            </a:solidFill>
            <a:ln w="47625" cap="rnd">
              <a:solidFill>
                <a:srgbClr val="000000"/>
              </a:solidFill>
              <a:prstDash val="solid"/>
              <a:round/>
            </a:ln>
          </p:spPr>
          <p:txBody>
            <a:bodyPr/>
            <a:lstStyle/>
            <a:p>
              <a:endParaRPr lang="en-US"/>
            </a:p>
          </p:txBody>
        </p:sp>
        <p:sp>
          <p:nvSpPr>
            <p:cNvPr id="5" name="TextBox 5"/>
            <p:cNvSpPr txBox="1"/>
            <p:nvPr/>
          </p:nvSpPr>
          <p:spPr>
            <a:xfrm>
              <a:off x="0" y="-57150"/>
              <a:ext cx="2957393"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2173025" y="1083619"/>
            <a:ext cx="6914059" cy="1874806"/>
            <a:chOff x="0" y="0"/>
            <a:chExt cx="1820987" cy="493776"/>
          </a:xfrm>
        </p:grpSpPr>
        <p:sp>
          <p:nvSpPr>
            <p:cNvPr id="7" name="Freeform 7"/>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9DC7E7"/>
            </a:solidFill>
            <a:ln w="47625" cap="rnd">
              <a:solidFill>
                <a:srgbClr val="000000"/>
              </a:solidFill>
              <a:prstDash val="solid"/>
              <a:round/>
            </a:ln>
          </p:spPr>
          <p:txBody>
            <a:bodyPr/>
            <a:lstStyle/>
            <a:p>
              <a:endParaRPr lang="en-US"/>
            </a:p>
          </p:txBody>
        </p:sp>
        <p:sp>
          <p:nvSpPr>
            <p:cNvPr id="8" name="TextBox 8"/>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rot="-95964">
            <a:off x="1247348" y="2734111"/>
            <a:ext cx="8765414" cy="1669037"/>
            <a:chOff x="0" y="0"/>
            <a:chExt cx="2308586" cy="439582"/>
          </a:xfrm>
        </p:grpSpPr>
        <p:sp>
          <p:nvSpPr>
            <p:cNvPr id="10" name="Freeform 10"/>
            <p:cNvSpPr/>
            <p:nvPr/>
          </p:nvSpPr>
          <p:spPr>
            <a:xfrm>
              <a:off x="0" y="0"/>
              <a:ext cx="2308586" cy="439582"/>
            </a:xfrm>
            <a:custGeom>
              <a:avLst/>
              <a:gdLst/>
              <a:ahLst/>
              <a:cxnLst/>
              <a:rect l="l" t="t" r="r" b="b"/>
              <a:pathLst>
                <a:path w="2308586" h="439582">
                  <a:moveTo>
                    <a:pt x="86557" y="0"/>
                  </a:moveTo>
                  <a:lnTo>
                    <a:pt x="2222029" y="0"/>
                  </a:lnTo>
                  <a:cubicBezTo>
                    <a:pt x="2269833" y="0"/>
                    <a:pt x="2308586" y="38753"/>
                    <a:pt x="2308586" y="86557"/>
                  </a:cubicBezTo>
                  <a:lnTo>
                    <a:pt x="2308586" y="353025"/>
                  </a:lnTo>
                  <a:cubicBezTo>
                    <a:pt x="2308586" y="400829"/>
                    <a:pt x="2269833" y="439582"/>
                    <a:pt x="2222029" y="439582"/>
                  </a:cubicBezTo>
                  <a:lnTo>
                    <a:pt x="86557" y="439582"/>
                  </a:lnTo>
                  <a:cubicBezTo>
                    <a:pt x="38753" y="439582"/>
                    <a:pt x="0" y="400829"/>
                    <a:pt x="0" y="353025"/>
                  </a:cubicBezTo>
                  <a:lnTo>
                    <a:pt x="0" y="86557"/>
                  </a:lnTo>
                  <a:cubicBezTo>
                    <a:pt x="0" y="38753"/>
                    <a:pt x="38753" y="0"/>
                    <a:pt x="86557" y="0"/>
                  </a:cubicBezTo>
                  <a:close/>
                </a:path>
              </a:pathLst>
            </a:custGeom>
            <a:solidFill>
              <a:srgbClr val="FCD672"/>
            </a:solidFill>
            <a:ln w="47625" cap="rnd">
              <a:solidFill>
                <a:srgbClr val="000000"/>
              </a:solidFill>
              <a:prstDash val="solid"/>
              <a:round/>
            </a:ln>
          </p:spPr>
          <p:txBody>
            <a:bodyPr/>
            <a:lstStyle/>
            <a:p>
              <a:endParaRPr lang="en-US"/>
            </a:p>
          </p:txBody>
        </p:sp>
        <p:sp>
          <p:nvSpPr>
            <p:cNvPr id="11" name="TextBox 11"/>
            <p:cNvSpPr txBox="1"/>
            <p:nvPr/>
          </p:nvSpPr>
          <p:spPr>
            <a:xfrm>
              <a:off x="0" y="-57150"/>
              <a:ext cx="2308586" cy="496732"/>
            </a:xfrm>
            <a:prstGeom prst="rect">
              <a:avLst/>
            </a:prstGeom>
          </p:spPr>
          <p:txBody>
            <a:bodyPr lIns="50800" tIns="50800" rIns="50800" bIns="50800" rtlCol="0" anchor="ctr"/>
            <a:lstStyle/>
            <a:p>
              <a:pPr algn="ctr">
                <a:lnSpc>
                  <a:spcPts val="3079"/>
                </a:lnSpc>
              </a:pPr>
              <a:endParaRPr/>
            </a:p>
          </p:txBody>
        </p:sp>
      </p:grpSp>
      <p:sp>
        <p:nvSpPr>
          <p:cNvPr id="12" name="TextBox 12"/>
          <p:cNvSpPr txBox="1"/>
          <p:nvPr/>
        </p:nvSpPr>
        <p:spPr>
          <a:xfrm>
            <a:off x="1673576" y="1075402"/>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BIRTH </a:t>
            </a:r>
          </a:p>
        </p:txBody>
      </p:sp>
      <p:sp>
        <p:nvSpPr>
          <p:cNvPr id="13" name="Freeform 13"/>
          <p:cNvSpPr/>
          <p:nvPr/>
        </p:nvSpPr>
        <p:spPr>
          <a:xfrm flipH="1">
            <a:off x="-687745" y="440202"/>
            <a:ext cx="3827014" cy="1286834"/>
          </a:xfrm>
          <a:custGeom>
            <a:avLst/>
            <a:gdLst/>
            <a:ahLst/>
            <a:cxnLst/>
            <a:rect l="l" t="t" r="r" b="b"/>
            <a:pathLst>
              <a:path w="3827014" h="1286834">
                <a:moveTo>
                  <a:pt x="3827015" y="0"/>
                </a:moveTo>
                <a:lnTo>
                  <a:pt x="0" y="0"/>
                </a:lnTo>
                <a:lnTo>
                  <a:pt x="0" y="1286834"/>
                </a:lnTo>
                <a:lnTo>
                  <a:pt x="3827015" y="1286834"/>
                </a:lnTo>
                <a:lnTo>
                  <a:pt x="38270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491851" y="8706323"/>
            <a:ext cx="5041103" cy="4114800"/>
          </a:xfrm>
          <a:custGeom>
            <a:avLst/>
            <a:gdLst/>
            <a:ahLst/>
            <a:cxnLst/>
            <a:rect l="l" t="t" r="r" b="b"/>
            <a:pathLst>
              <a:path w="5041103" h="4114800">
                <a:moveTo>
                  <a:pt x="5041102" y="0"/>
                </a:moveTo>
                <a:lnTo>
                  <a:pt x="0" y="0"/>
                </a:lnTo>
                <a:lnTo>
                  <a:pt x="0" y="4114800"/>
                </a:lnTo>
                <a:lnTo>
                  <a:pt x="5041102" y="4114800"/>
                </a:lnTo>
                <a:lnTo>
                  <a:pt x="504110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flipV="1">
            <a:off x="15345793" y="8371678"/>
            <a:ext cx="3827014" cy="1286834"/>
          </a:xfrm>
          <a:custGeom>
            <a:avLst/>
            <a:gdLst/>
            <a:ahLst/>
            <a:cxnLst/>
            <a:rect l="l" t="t" r="r" b="b"/>
            <a:pathLst>
              <a:path w="3827014" h="1286834">
                <a:moveTo>
                  <a:pt x="0" y="1286834"/>
                </a:moveTo>
                <a:lnTo>
                  <a:pt x="3827014" y="1286834"/>
                </a:lnTo>
                <a:lnTo>
                  <a:pt x="3827014" y="0"/>
                </a:lnTo>
                <a:lnTo>
                  <a:pt x="0" y="0"/>
                </a:lnTo>
                <a:lnTo>
                  <a:pt x="0" y="128683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flipV="1">
            <a:off x="14984512" y="-1882930"/>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11958848" y="2603345"/>
            <a:ext cx="4667702" cy="5182975"/>
            <a:chOff x="0" y="0"/>
            <a:chExt cx="660400" cy="733302"/>
          </a:xfrm>
        </p:grpSpPr>
        <p:sp>
          <p:nvSpPr>
            <p:cNvPr id="18" name="Freeform 18"/>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9" name="TextBox 19"/>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20" name="Group 20"/>
          <p:cNvGrpSpPr/>
          <p:nvPr/>
        </p:nvGrpSpPr>
        <p:grpSpPr>
          <a:xfrm>
            <a:off x="11995178" y="2643686"/>
            <a:ext cx="4595042" cy="5102294"/>
            <a:chOff x="0" y="0"/>
            <a:chExt cx="660400" cy="733302"/>
          </a:xfrm>
        </p:grpSpPr>
        <p:sp>
          <p:nvSpPr>
            <p:cNvPr id="21" name="Freeform 21"/>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22" name="TextBox 22"/>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23" name="Group 23"/>
          <p:cNvGrpSpPr/>
          <p:nvPr/>
        </p:nvGrpSpPr>
        <p:grpSpPr>
          <a:xfrm>
            <a:off x="12206508" y="2905558"/>
            <a:ext cx="4172383" cy="4632977"/>
            <a:chOff x="0" y="0"/>
            <a:chExt cx="660400" cy="733302"/>
          </a:xfrm>
        </p:grpSpPr>
        <p:sp>
          <p:nvSpPr>
            <p:cNvPr id="24" name="Freeform 24"/>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25" name="TextBox 25"/>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26" name="Group 26"/>
          <p:cNvGrpSpPr/>
          <p:nvPr/>
        </p:nvGrpSpPr>
        <p:grpSpPr>
          <a:xfrm>
            <a:off x="12231922" y="2987899"/>
            <a:ext cx="4121554" cy="4468294"/>
            <a:chOff x="0" y="0"/>
            <a:chExt cx="5857240" cy="6350000"/>
          </a:xfrm>
        </p:grpSpPr>
        <p:sp>
          <p:nvSpPr>
            <p:cNvPr id="27" name="Freeform 27"/>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8"/>
              <a:stretch>
                <a:fillRect t="-19197" b="-19197"/>
              </a:stretch>
            </a:blipFill>
          </p:spPr>
          <p:txBody>
            <a:bodyPr/>
            <a:lstStyle/>
            <a:p>
              <a:endParaRPr lang="en-US"/>
            </a:p>
          </p:txBody>
        </p:sp>
      </p:grpSp>
      <p:sp>
        <p:nvSpPr>
          <p:cNvPr id="28" name="Freeform 28"/>
          <p:cNvSpPr/>
          <p:nvPr/>
        </p:nvSpPr>
        <p:spPr>
          <a:xfrm>
            <a:off x="11599711" y="3755275"/>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p:cNvSpPr/>
          <p:nvPr/>
        </p:nvSpPr>
        <p:spPr>
          <a:xfrm flipH="1">
            <a:off x="16015388" y="5231730"/>
            <a:ext cx="941137" cy="1568561"/>
          </a:xfrm>
          <a:custGeom>
            <a:avLst/>
            <a:gdLst/>
            <a:ahLst/>
            <a:cxnLst/>
            <a:rect l="l" t="t" r="r" b="b"/>
            <a:pathLst>
              <a:path w="941137" h="1568561">
                <a:moveTo>
                  <a:pt x="941136" y="0"/>
                </a:moveTo>
                <a:lnTo>
                  <a:pt x="0" y="0"/>
                </a:lnTo>
                <a:lnTo>
                  <a:pt x="0" y="1568561"/>
                </a:lnTo>
                <a:lnTo>
                  <a:pt x="941136" y="1568561"/>
                </a:lnTo>
                <a:lnTo>
                  <a:pt x="94113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flipH="1">
            <a:off x="10888057" y="6374986"/>
            <a:ext cx="2636901" cy="1438210"/>
          </a:xfrm>
          <a:custGeom>
            <a:avLst/>
            <a:gdLst/>
            <a:ahLst/>
            <a:cxnLst/>
            <a:rect l="l" t="t" r="r" b="b"/>
            <a:pathLst>
              <a:path w="2636901" h="1438210">
                <a:moveTo>
                  <a:pt x="2636901" y="0"/>
                </a:moveTo>
                <a:lnTo>
                  <a:pt x="0" y="0"/>
                </a:lnTo>
                <a:lnTo>
                  <a:pt x="0" y="1438210"/>
                </a:lnTo>
                <a:lnTo>
                  <a:pt x="2636901" y="1438210"/>
                </a:lnTo>
                <a:lnTo>
                  <a:pt x="263690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5063560" y="2722740"/>
            <a:ext cx="2938264" cy="1909872"/>
          </a:xfrm>
          <a:custGeom>
            <a:avLst/>
            <a:gdLst/>
            <a:ahLst/>
            <a:cxnLst/>
            <a:rect l="l" t="t" r="r" b="b"/>
            <a:pathLst>
              <a:path w="2938264" h="1909872">
                <a:moveTo>
                  <a:pt x="0" y="0"/>
                </a:moveTo>
                <a:lnTo>
                  <a:pt x="2938265" y="0"/>
                </a:lnTo>
                <a:lnTo>
                  <a:pt x="2938265" y="1909872"/>
                </a:lnTo>
                <a:lnTo>
                  <a:pt x="0" y="19098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2" name="Group 32"/>
          <p:cNvGrpSpPr/>
          <p:nvPr/>
        </p:nvGrpSpPr>
        <p:grpSpPr>
          <a:xfrm>
            <a:off x="12774908" y="440202"/>
            <a:ext cx="2078059" cy="207805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B9B8"/>
            </a:solidFill>
            <a:ln w="38100" cap="sq">
              <a:solidFill>
                <a:srgbClr val="000000"/>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44755" tIns="44755" rIns="44755" bIns="44755" rtlCol="0" anchor="ctr"/>
            <a:lstStyle/>
            <a:p>
              <a:pPr algn="ctr">
                <a:lnSpc>
                  <a:spcPts val="2343"/>
                </a:lnSpc>
              </a:pPr>
              <a:endParaRPr/>
            </a:p>
          </p:txBody>
        </p:sp>
      </p:grpSp>
      <p:sp>
        <p:nvSpPr>
          <p:cNvPr id="35" name="Freeform 35"/>
          <p:cNvSpPr/>
          <p:nvPr/>
        </p:nvSpPr>
        <p:spPr>
          <a:xfrm>
            <a:off x="11914492" y="1861969"/>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5">
              <a:extLst>
                <a:ext uri="{96DAC541-7B7A-43D3-8B79-37D633B846F1}">
                  <asvg:svgBlip xmlns:asvg="http://schemas.microsoft.com/office/drawing/2016/SVG/main" r:embed="rId16"/>
                </a:ext>
              </a:extLst>
            </a:blip>
            <a:stretch>
              <a:fillRect l="-28336" t="-99659" r="-488942" b="-481477"/>
            </a:stretch>
          </a:blipFill>
        </p:spPr>
        <p:txBody>
          <a:bodyPr/>
          <a:lstStyle/>
          <a:p>
            <a:endParaRPr lang="en-US"/>
          </a:p>
        </p:txBody>
      </p:sp>
      <p:sp>
        <p:nvSpPr>
          <p:cNvPr id="36" name="TextBox 36"/>
          <p:cNvSpPr txBox="1"/>
          <p:nvPr/>
        </p:nvSpPr>
        <p:spPr>
          <a:xfrm rot="-77359">
            <a:off x="1128976" y="2657297"/>
            <a:ext cx="8997834"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ORDER</a:t>
            </a:r>
          </a:p>
        </p:txBody>
      </p:sp>
      <p:sp>
        <p:nvSpPr>
          <p:cNvPr id="37" name="TextBox 37"/>
          <p:cNvSpPr txBox="1"/>
          <p:nvPr/>
        </p:nvSpPr>
        <p:spPr>
          <a:xfrm>
            <a:off x="12838865" y="-360082"/>
            <a:ext cx="1950145" cy="2714625"/>
          </a:xfrm>
          <a:prstGeom prst="rect">
            <a:avLst/>
          </a:prstGeom>
        </p:spPr>
        <p:txBody>
          <a:bodyPr lIns="0" tIns="0" rIns="0" bIns="0" rtlCol="0" anchor="t">
            <a:spAutoFit/>
          </a:bodyPr>
          <a:lstStyle/>
          <a:p>
            <a:pPr algn="ctr">
              <a:lnSpc>
                <a:spcPts val="21000"/>
              </a:lnSpc>
            </a:pPr>
            <a:r>
              <a:rPr lang="en-US" sz="15000">
                <a:solidFill>
                  <a:srgbClr val="FFFAF5"/>
                </a:solidFill>
                <a:latin typeface="MiCracker TH Bold"/>
              </a:rPr>
              <a:t>2</a:t>
            </a:r>
          </a:p>
        </p:txBody>
      </p:sp>
      <p:sp>
        <p:nvSpPr>
          <p:cNvPr id="38" name="TextBox 38"/>
          <p:cNvSpPr txBox="1"/>
          <p:nvPr/>
        </p:nvSpPr>
        <p:spPr>
          <a:xfrm>
            <a:off x="1117774" y="6056967"/>
            <a:ext cx="8916573" cy="2030730"/>
          </a:xfrm>
          <a:prstGeom prst="rect">
            <a:avLst/>
          </a:prstGeom>
        </p:spPr>
        <p:txBody>
          <a:bodyPr lIns="0" tIns="0" rIns="0" bIns="0" rtlCol="0" anchor="t">
            <a:spAutoFit/>
          </a:bodyPr>
          <a:lstStyle/>
          <a:p>
            <a:pPr algn="just">
              <a:lnSpc>
                <a:spcPts val="3299"/>
              </a:lnSpc>
            </a:pPr>
            <a:r>
              <a:rPr lang="en-US" sz="2199">
                <a:solidFill>
                  <a:srgbClr val="000000"/>
                </a:solidFill>
                <a:latin typeface="BM Hanna"/>
              </a:rPr>
              <a:t>Fun facts:</a:t>
            </a:r>
          </a:p>
          <a:p>
            <a:pPr algn="just">
              <a:lnSpc>
                <a:spcPts val="3299"/>
              </a:lnSpc>
            </a:pPr>
            <a:endParaRPr lang="en-US" sz="2199">
              <a:solidFill>
                <a:srgbClr val="000000"/>
              </a:solidFill>
              <a:latin typeface="BM Hanna"/>
            </a:endParaRPr>
          </a:p>
          <a:p>
            <a:pPr marL="474979" lvl="1" indent="-237490" algn="just">
              <a:lnSpc>
                <a:spcPts val="3299"/>
              </a:lnSpc>
              <a:buFont typeface="Arial"/>
              <a:buChar char="•"/>
            </a:pPr>
            <a:r>
              <a:rPr lang="en-US" sz="2199">
                <a:solidFill>
                  <a:srgbClr val="000000"/>
                </a:solidFill>
                <a:latin typeface="BM Hanna"/>
              </a:rPr>
              <a:t>My sister Megan is two years older than us </a:t>
            </a:r>
          </a:p>
          <a:p>
            <a:pPr marL="474979" lvl="1" indent="-237490" algn="just">
              <a:lnSpc>
                <a:spcPts val="3299"/>
              </a:lnSpc>
              <a:buFont typeface="Arial"/>
              <a:buChar char="•"/>
            </a:pPr>
            <a:r>
              <a:rPr lang="en-US" sz="2199">
                <a:solidFill>
                  <a:srgbClr val="000000"/>
                </a:solidFill>
                <a:latin typeface="BM Hanna"/>
              </a:rPr>
              <a:t>She now lives in Virginia with her husband and two children </a:t>
            </a:r>
          </a:p>
          <a:p>
            <a:pPr marL="474979" lvl="1" indent="-237490" algn="just">
              <a:lnSpc>
                <a:spcPts val="3299"/>
              </a:lnSpc>
              <a:buFont typeface="Arial"/>
              <a:buChar char="•"/>
            </a:pPr>
            <a:r>
              <a:rPr lang="en-US" sz="2199">
                <a:solidFill>
                  <a:srgbClr val="000000"/>
                </a:solidFill>
                <a:latin typeface="BM Hanna"/>
              </a:rPr>
              <a:t>Our birth orders match the psycholoigcal birth order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2340403" y="-543235"/>
            <a:ext cx="10389615" cy="10994302"/>
          </a:xfrm>
          <a:custGeom>
            <a:avLst/>
            <a:gdLst/>
            <a:ahLst/>
            <a:cxnLst/>
            <a:rect l="l" t="t" r="r" b="b"/>
            <a:pathLst>
              <a:path w="10389615" h="10994302">
                <a:moveTo>
                  <a:pt x="0" y="0"/>
                </a:moveTo>
                <a:lnTo>
                  <a:pt x="10389615" y="0"/>
                </a:lnTo>
                <a:lnTo>
                  <a:pt x="10389615" y="10994301"/>
                </a:lnTo>
                <a:lnTo>
                  <a:pt x="0" y="10994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11337">
            <a:off x="7645042" y="988245"/>
            <a:ext cx="11611980" cy="1953148"/>
            <a:chOff x="0" y="0"/>
            <a:chExt cx="3058299" cy="514409"/>
          </a:xfrm>
        </p:grpSpPr>
        <p:sp>
          <p:nvSpPr>
            <p:cNvPr id="4" name="Freeform 4"/>
            <p:cNvSpPr/>
            <p:nvPr/>
          </p:nvSpPr>
          <p:spPr>
            <a:xfrm>
              <a:off x="0" y="0"/>
              <a:ext cx="3058299" cy="514409"/>
            </a:xfrm>
            <a:custGeom>
              <a:avLst/>
              <a:gdLst/>
              <a:ahLst/>
              <a:cxnLst/>
              <a:rect l="l" t="t" r="r" b="b"/>
              <a:pathLst>
                <a:path w="3058299" h="514409">
                  <a:moveTo>
                    <a:pt x="65338" y="0"/>
                  </a:moveTo>
                  <a:lnTo>
                    <a:pt x="2992961" y="0"/>
                  </a:lnTo>
                  <a:cubicBezTo>
                    <a:pt x="3029046" y="0"/>
                    <a:pt x="3058299" y="29253"/>
                    <a:pt x="3058299" y="65338"/>
                  </a:cubicBezTo>
                  <a:lnTo>
                    <a:pt x="3058299" y="449071"/>
                  </a:lnTo>
                  <a:cubicBezTo>
                    <a:pt x="3058299" y="485156"/>
                    <a:pt x="3029046" y="514409"/>
                    <a:pt x="2992961" y="514409"/>
                  </a:cubicBezTo>
                  <a:lnTo>
                    <a:pt x="65338" y="514409"/>
                  </a:lnTo>
                  <a:cubicBezTo>
                    <a:pt x="29253" y="514409"/>
                    <a:pt x="0" y="485156"/>
                    <a:pt x="0" y="449071"/>
                  </a:cubicBezTo>
                  <a:lnTo>
                    <a:pt x="0" y="65338"/>
                  </a:lnTo>
                  <a:cubicBezTo>
                    <a:pt x="0" y="29253"/>
                    <a:pt x="29253" y="0"/>
                    <a:pt x="65338" y="0"/>
                  </a:cubicBezTo>
                  <a:close/>
                </a:path>
              </a:pathLst>
            </a:custGeom>
            <a:solidFill>
              <a:srgbClr val="F8B9B8"/>
            </a:solidFill>
            <a:ln w="47625" cap="rnd">
              <a:solidFill>
                <a:srgbClr val="000000"/>
              </a:solidFill>
              <a:prstDash val="solid"/>
              <a:round/>
            </a:ln>
          </p:spPr>
          <p:txBody>
            <a:bodyPr/>
            <a:lstStyle/>
            <a:p>
              <a:endParaRPr lang="en-US"/>
            </a:p>
          </p:txBody>
        </p:sp>
        <p:sp>
          <p:nvSpPr>
            <p:cNvPr id="5" name="TextBox 5"/>
            <p:cNvSpPr txBox="1"/>
            <p:nvPr/>
          </p:nvSpPr>
          <p:spPr>
            <a:xfrm>
              <a:off x="0" y="-57150"/>
              <a:ext cx="3058299" cy="571559"/>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5251282" y="7348358"/>
            <a:ext cx="4410719" cy="2938642"/>
          </a:xfrm>
          <a:custGeom>
            <a:avLst/>
            <a:gdLst/>
            <a:ahLst/>
            <a:cxnLst/>
            <a:rect l="l" t="t" r="r" b="b"/>
            <a:pathLst>
              <a:path w="4410719" h="2938642">
                <a:moveTo>
                  <a:pt x="0" y="0"/>
                </a:moveTo>
                <a:lnTo>
                  <a:pt x="4410719" y="0"/>
                </a:lnTo>
                <a:lnTo>
                  <a:pt x="4410719" y="2938642"/>
                </a:lnTo>
                <a:lnTo>
                  <a:pt x="0" y="2938642"/>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7912948" y="-1527528"/>
            <a:ext cx="10768499" cy="11878531"/>
            <a:chOff x="0" y="0"/>
            <a:chExt cx="2836148" cy="3128502"/>
          </a:xfrm>
        </p:grpSpPr>
        <p:sp>
          <p:nvSpPr>
            <p:cNvPr id="9" name="Freeform 9"/>
            <p:cNvSpPr/>
            <p:nvPr/>
          </p:nvSpPr>
          <p:spPr>
            <a:xfrm>
              <a:off x="0" y="0"/>
              <a:ext cx="2836148" cy="3128502"/>
            </a:xfrm>
            <a:custGeom>
              <a:avLst/>
              <a:gdLst/>
              <a:ahLst/>
              <a:cxnLst/>
              <a:rect l="l" t="t" r="r" b="b"/>
              <a:pathLst>
                <a:path w="2836148" h="3128502">
                  <a:moveTo>
                    <a:pt x="36666" y="0"/>
                  </a:moveTo>
                  <a:lnTo>
                    <a:pt x="2799482" y="0"/>
                  </a:lnTo>
                  <a:cubicBezTo>
                    <a:pt x="2809206" y="0"/>
                    <a:pt x="2818532" y="3863"/>
                    <a:pt x="2825409" y="10739"/>
                  </a:cubicBezTo>
                  <a:cubicBezTo>
                    <a:pt x="2832285" y="17615"/>
                    <a:pt x="2836148" y="26942"/>
                    <a:pt x="2836148" y="36666"/>
                  </a:cubicBezTo>
                  <a:lnTo>
                    <a:pt x="2836148" y="3091836"/>
                  </a:lnTo>
                  <a:cubicBezTo>
                    <a:pt x="2836148" y="3101560"/>
                    <a:pt x="2832285" y="3110887"/>
                    <a:pt x="2825409" y="3117763"/>
                  </a:cubicBezTo>
                  <a:cubicBezTo>
                    <a:pt x="2818532" y="3124639"/>
                    <a:pt x="2809206" y="3128502"/>
                    <a:pt x="2799482" y="3128502"/>
                  </a:cubicBezTo>
                  <a:lnTo>
                    <a:pt x="36666" y="3128502"/>
                  </a:lnTo>
                  <a:cubicBezTo>
                    <a:pt x="26942" y="3128502"/>
                    <a:pt x="17615" y="3124639"/>
                    <a:pt x="10739" y="3117763"/>
                  </a:cubicBezTo>
                  <a:cubicBezTo>
                    <a:pt x="3863" y="3110887"/>
                    <a:pt x="0" y="3101560"/>
                    <a:pt x="0" y="3091836"/>
                  </a:cubicBezTo>
                  <a:lnTo>
                    <a:pt x="0" y="36666"/>
                  </a:lnTo>
                  <a:cubicBezTo>
                    <a:pt x="0" y="26942"/>
                    <a:pt x="3863" y="17615"/>
                    <a:pt x="10739" y="10739"/>
                  </a:cubicBezTo>
                  <a:cubicBezTo>
                    <a:pt x="17615" y="3863"/>
                    <a:pt x="26942" y="0"/>
                    <a:pt x="36666" y="0"/>
                  </a:cubicBezTo>
                  <a:close/>
                </a:path>
              </a:pathLst>
            </a:custGeom>
            <a:solidFill>
              <a:srgbClr val="9DC7E7"/>
            </a:solidFill>
            <a:ln w="47625" cap="rnd">
              <a:solidFill>
                <a:srgbClr val="000000"/>
              </a:solidFill>
              <a:prstDash val="solid"/>
              <a:round/>
            </a:ln>
          </p:spPr>
          <p:txBody>
            <a:bodyPr/>
            <a:lstStyle/>
            <a:p>
              <a:endParaRPr lang="en-US"/>
            </a:p>
          </p:txBody>
        </p:sp>
        <p:sp>
          <p:nvSpPr>
            <p:cNvPr id="10" name="TextBox 10"/>
            <p:cNvSpPr txBox="1"/>
            <p:nvPr/>
          </p:nvSpPr>
          <p:spPr>
            <a:xfrm>
              <a:off x="0" y="-57150"/>
              <a:ext cx="2836148" cy="3185652"/>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rot="783410">
            <a:off x="8156127" y="2858367"/>
            <a:ext cx="7883537" cy="1848676"/>
            <a:chOff x="0" y="0"/>
            <a:chExt cx="2076322" cy="486894"/>
          </a:xfrm>
        </p:grpSpPr>
        <p:sp>
          <p:nvSpPr>
            <p:cNvPr id="12" name="Freeform 12"/>
            <p:cNvSpPr/>
            <p:nvPr/>
          </p:nvSpPr>
          <p:spPr>
            <a:xfrm>
              <a:off x="0" y="0"/>
              <a:ext cx="2076322" cy="486894"/>
            </a:xfrm>
            <a:custGeom>
              <a:avLst/>
              <a:gdLst/>
              <a:ahLst/>
              <a:cxnLst/>
              <a:rect l="l" t="t" r="r" b="b"/>
              <a:pathLst>
                <a:path w="2076322" h="486894">
                  <a:moveTo>
                    <a:pt x="96240" y="0"/>
                  </a:moveTo>
                  <a:lnTo>
                    <a:pt x="1980083" y="0"/>
                  </a:lnTo>
                  <a:cubicBezTo>
                    <a:pt x="2005607" y="0"/>
                    <a:pt x="2030086" y="10139"/>
                    <a:pt x="2048134" y="28188"/>
                  </a:cubicBezTo>
                  <a:cubicBezTo>
                    <a:pt x="2066183" y="46236"/>
                    <a:pt x="2076322" y="70715"/>
                    <a:pt x="2076322" y="96240"/>
                  </a:cubicBezTo>
                  <a:lnTo>
                    <a:pt x="2076322" y="390654"/>
                  </a:lnTo>
                  <a:cubicBezTo>
                    <a:pt x="2076322" y="416179"/>
                    <a:pt x="2066183" y="440658"/>
                    <a:pt x="2048134" y="458706"/>
                  </a:cubicBezTo>
                  <a:cubicBezTo>
                    <a:pt x="2030086" y="476755"/>
                    <a:pt x="2005607" y="486894"/>
                    <a:pt x="1980083" y="486894"/>
                  </a:cubicBezTo>
                  <a:lnTo>
                    <a:pt x="96240" y="486894"/>
                  </a:lnTo>
                  <a:cubicBezTo>
                    <a:pt x="43088" y="486894"/>
                    <a:pt x="0" y="443806"/>
                    <a:pt x="0" y="390654"/>
                  </a:cubicBezTo>
                  <a:lnTo>
                    <a:pt x="0" y="96240"/>
                  </a:lnTo>
                  <a:cubicBezTo>
                    <a:pt x="0" y="43088"/>
                    <a:pt x="43088" y="0"/>
                    <a:pt x="96240" y="0"/>
                  </a:cubicBezTo>
                  <a:close/>
                </a:path>
              </a:pathLst>
            </a:custGeom>
            <a:solidFill>
              <a:srgbClr val="FCD672"/>
            </a:solidFill>
            <a:ln w="47625" cap="rnd">
              <a:solidFill>
                <a:srgbClr val="000000"/>
              </a:solidFill>
              <a:prstDash val="solid"/>
              <a:round/>
            </a:ln>
          </p:spPr>
          <p:txBody>
            <a:bodyPr/>
            <a:lstStyle/>
            <a:p>
              <a:endParaRPr lang="en-US"/>
            </a:p>
          </p:txBody>
        </p:sp>
        <p:sp>
          <p:nvSpPr>
            <p:cNvPr id="13" name="TextBox 13"/>
            <p:cNvSpPr txBox="1"/>
            <p:nvPr/>
          </p:nvSpPr>
          <p:spPr>
            <a:xfrm>
              <a:off x="0" y="-57150"/>
              <a:ext cx="2076322" cy="544044"/>
            </a:xfrm>
            <a:prstGeom prst="rect">
              <a:avLst/>
            </a:prstGeom>
          </p:spPr>
          <p:txBody>
            <a:bodyPr lIns="50800" tIns="50800" rIns="50800" bIns="50800" rtlCol="0" anchor="ctr"/>
            <a:lstStyle/>
            <a:p>
              <a:pPr algn="ctr">
                <a:lnSpc>
                  <a:spcPts val="3079"/>
                </a:lnSpc>
              </a:pPr>
              <a:endParaRPr/>
            </a:p>
          </p:txBody>
        </p:sp>
      </p:grpSp>
      <p:sp>
        <p:nvSpPr>
          <p:cNvPr id="14" name="Freeform 14"/>
          <p:cNvSpPr/>
          <p:nvPr/>
        </p:nvSpPr>
        <p:spPr>
          <a:xfrm>
            <a:off x="0" y="-408831"/>
            <a:ext cx="1941840" cy="2589120"/>
          </a:xfrm>
          <a:custGeom>
            <a:avLst/>
            <a:gdLst/>
            <a:ahLst/>
            <a:cxnLst/>
            <a:rect l="l" t="t" r="r" b="b"/>
            <a:pathLst>
              <a:path w="1941840" h="2589120">
                <a:moveTo>
                  <a:pt x="0" y="0"/>
                </a:moveTo>
                <a:lnTo>
                  <a:pt x="1941840" y="0"/>
                </a:lnTo>
                <a:lnTo>
                  <a:pt x="1941840" y="2589121"/>
                </a:lnTo>
                <a:lnTo>
                  <a:pt x="0" y="2589121"/>
                </a:lnTo>
                <a:lnTo>
                  <a:pt x="0" y="0"/>
                </a:lnTo>
                <a:close/>
              </a:path>
            </a:pathLst>
          </a:custGeom>
          <a:blipFill>
            <a:blip r:embed="rId7"/>
            <a:stretch>
              <a:fillRect/>
            </a:stretch>
          </a:blipFill>
        </p:spPr>
        <p:txBody>
          <a:bodyPr/>
          <a:lstStyle/>
          <a:p>
            <a:endParaRPr lang="en-US"/>
          </a:p>
        </p:txBody>
      </p:sp>
      <p:sp>
        <p:nvSpPr>
          <p:cNvPr id="15" name="Freeform 15"/>
          <p:cNvSpPr/>
          <p:nvPr/>
        </p:nvSpPr>
        <p:spPr>
          <a:xfrm>
            <a:off x="0" y="2376978"/>
            <a:ext cx="2718141" cy="5877061"/>
          </a:xfrm>
          <a:custGeom>
            <a:avLst/>
            <a:gdLst/>
            <a:ahLst/>
            <a:cxnLst/>
            <a:rect l="l" t="t" r="r" b="b"/>
            <a:pathLst>
              <a:path w="2718141" h="5877061">
                <a:moveTo>
                  <a:pt x="0" y="0"/>
                </a:moveTo>
                <a:lnTo>
                  <a:pt x="2718141" y="0"/>
                </a:lnTo>
                <a:lnTo>
                  <a:pt x="2718141" y="5877061"/>
                </a:lnTo>
                <a:lnTo>
                  <a:pt x="0" y="5877061"/>
                </a:lnTo>
                <a:lnTo>
                  <a:pt x="0" y="0"/>
                </a:lnTo>
                <a:close/>
              </a:path>
            </a:pathLst>
          </a:custGeom>
          <a:blipFill>
            <a:blip r:embed="rId8"/>
            <a:stretch>
              <a:fillRect/>
            </a:stretch>
          </a:blipFill>
        </p:spPr>
        <p:txBody>
          <a:bodyPr/>
          <a:lstStyle/>
          <a:p>
            <a:endParaRPr lang="en-US"/>
          </a:p>
        </p:txBody>
      </p:sp>
      <p:sp>
        <p:nvSpPr>
          <p:cNvPr id="16" name="Freeform 16"/>
          <p:cNvSpPr/>
          <p:nvPr/>
        </p:nvSpPr>
        <p:spPr>
          <a:xfrm>
            <a:off x="0" y="1688840"/>
            <a:ext cx="1715793" cy="2573689"/>
          </a:xfrm>
          <a:custGeom>
            <a:avLst/>
            <a:gdLst/>
            <a:ahLst/>
            <a:cxnLst/>
            <a:rect l="l" t="t" r="r" b="b"/>
            <a:pathLst>
              <a:path w="1715793" h="2573689">
                <a:moveTo>
                  <a:pt x="0" y="0"/>
                </a:moveTo>
                <a:lnTo>
                  <a:pt x="1715793" y="0"/>
                </a:lnTo>
                <a:lnTo>
                  <a:pt x="1715793" y="2573689"/>
                </a:lnTo>
                <a:lnTo>
                  <a:pt x="0" y="2573689"/>
                </a:lnTo>
                <a:lnTo>
                  <a:pt x="0" y="0"/>
                </a:lnTo>
                <a:close/>
              </a:path>
            </a:pathLst>
          </a:custGeom>
          <a:blipFill>
            <a:blip r:embed="rId9"/>
            <a:stretch>
              <a:fillRect/>
            </a:stretch>
          </a:blipFill>
        </p:spPr>
        <p:txBody>
          <a:bodyPr/>
          <a:lstStyle/>
          <a:p>
            <a:endParaRPr lang="en-US"/>
          </a:p>
        </p:txBody>
      </p:sp>
      <p:sp>
        <p:nvSpPr>
          <p:cNvPr id="17" name="Freeform 17"/>
          <p:cNvSpPr/>
          <p:nvPr/>
        </p:nvSpPr>
        <p:spPr>
          <a:xfrm>
            <a:off x="-195145" y="6951259"/>
            <a:ext cx="2549808" cy="3399744"/>
          </a:xfrm>
          <a:custGeom>
            <a:avLst/>
            <a:gdLst/>
            <a:ahLst/>
            <a:cxnLst/>
            <a:rect l="l" t="t" r="r" b="b"/>
            <a:pathLst>
              <a:path w="2549808" h="3399744">
                <a:moveTo>
                  <a:pt x="0" y="0"/>
                </a:moveTo>
                <a:lnTo>
                  <a:pt x="2549808" y="0"/>
                </a:lnTo>
                <a:lnTo>
                  <a:pt x="2549808" y="3399745"/>
                </a:lnTo>
                <a:lnTo>
                  <a:pt x="0" y="3399745"/>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715793" y="-46535"/>
            <a:ext cx="3017030" cy="4022707"/>
          </a:xfrm>
          <a:custGeom>
            <a:avLst/>
            <a:gdLst/>
            <a:ahLst/>
            <a:cxnLst/>
            <a:rect l="l" t="t" r="r" b="b"/>
            <a:pathLst>
              <a:path w="3017030" h="4022707">
                <a:moveTo>
                  <a:pt x="0" y="0"/>
                </a:moveTo>
                <a:lnTo>
                  <a:pt x="3017030" y="0"/>
                </a:lnTo>
                <a:lnTo>
                  <a:pt x="3017030" y="4022707"/>
                </a:lnTo>
                <a:lnTo>
                  <a:pt x="0" y="4022707"/>
                </a:lnTo>
                <a:lnTo>
                  <a:pt x="0" y="0"/>
                </a:lnTo>
                <a:close/>
              </a:path>
            </a:pathLst>
          </a:custGeom>
          <a:blipFill>
            <a:blip r:embed="rId11"/>
            <a:stretch>
              <a:fillRect/>
            </a:stretch>
          </a:blipFill>
        </p:spPr>
        <p:txBody>
          <a:bodyPr/>
          <a:lstStyle/>
          <a:p>
            <a:endParaRPr lang="en-US"/>
          </a:p>
        </p:txBody>
      </p:sp>
      <p:sp>
        <p:nvSpPr>
          <p:cNvPr id="19" name="Freeform 19"/>
          <p:cNvSpPr/>
          <p:nvPr/>
        </p:nvSpPr>
        <p:spPr>
          <a:xfrm>
            <a:off x="4732823" y="-1091384"/>
            <a:ext cx="3180125" cy="4240167"/>
          </a:xfrm>
          <a:custGeom>
            <a:avLst/>
            <a:gdLst/>
            <a:ahLst/>
            <a:cxnLst/>
            <a:rect l="l" t="t" r="r" b="b"/>
            <a:pathLst>
              <a:path w="3180125" h="4240167">
                <a:moveTo>
                  <a:pt x="0" y="0"/>
                </a:moveTo>
                <a:lnTo>
                  <a:pt x="3180125" y="0"/>
                </a:lnTo>
                <a:lnTo>
                  <a:pt x="3180125" y="4240168"/>
                </a:lnTo>
                <a:lnTo>
                  <a:pt x="0" y="4240168"/>
                </a:lnTo>
                <a:lnTo>
                  <a:pt x="0" y="0"/>
                </a:lnTo>
                <a:close/>
              </a:path>
            </a:pathLst>
          </a:custGeom>
          <a:blipFill>
            <a:blip r:embed="rId12"/>
            <a:stretch>
              <a:fillRect/>
            </a:stretch>
          </a:blipFill>
        </p:spPr>
        <p:txBody>
          <a:bodyPr/>
          <a:lstStyle/>
          <a:p>
            <a:endParaRPr lang="en-US"/>
          </a:p>
        </p:txBody>
      </p:sp>
      <p:sp>
        <p:nvSpPr>
          <p:cNvPr id="20" name="Freeform 20"/>
          <p:cNvSpPr/>
          <p:nvPr/>
        </p:nvSpPr>
        <p:spPr>
          <a:xfrm>
            <a:off x="2676031" y="3953043"/>
            <a:ext cx="2456534" cy="3275378"/>
          </a:xfrm>
          <a:custGeom>
            <a:avLst/>
            <a:gdLst/>
            <a:ahLst/>
            <a:cxnLst/>
            <a:rect l="l" t="t" r="r" b="b"/>
            <a:pathLst>
              <a:path w="2456534" h="3275378">
                <a:moveTo>
                  <a:pt x="0" y="0"/>
                </a:moveTo>
                <a:lnTo>
                  <a:pt x="2456533" y="0"/>
                </a:lnTo>
                <a:lnTo>
                  <a:pt x="2456533" y="3275378"/>
                </a:lnTo>
                <a:lnTo>
                  <a:pt x="0" y="3275378"/>
                </a:lnTo>
                <a:lnTo>
                  <a:pt x="0" y="0"/>
                </a:lnTo>
                <a:close/>
              </a:path>
            </a:pathLst>
          </a:custGeom>
          <a:blipFill>
            <a:blip r:embed="rId13"/>
            <a:stretch>
              <a:fillRect/>
            </a:stretch>
          </a:blipFill>
        </p:spPr>
        <p:txBody>
          <a:bodyPr/>
          <a:lstStyle/>
          <a:p>
            <a:endParaRPr lang="en-US"/>
          </a:p>
        </p:txBody>
      </p:sp>
      <p:sp>
        <p:nvSpPr>
          <p:cNvPr id="21" name="Freeform 21"/>
          <p:cNvSpPr/>
          <p:nvPr/>
        </p:nvSpPr>
        <p:spPr>
          <a:xfrm>
            <a:off x="4763267" y="3148784"/>
            <a:ext cx="3149681" cy="4199575"/>
          </a:xfrm>
          <a:custGeom>
            <a:avLst/>
            <a:gdLst/>
            <a:ahLst/>
            <a:cxnLst/>
            <a:rect l="l" t="t" r="r" b="b"/>
            <a:pathLst>
              <a:path w="3149681" h="4199575">
                <a:moveTo>
                  <a:pt x="0" y="0"/>
                </a:moveTo>
                <a:lnTo>
                  <a:pt x="3149681" y="0"/>
                </a:lnTo>
                <a:lnTo>
                  <a:pt x="3149681" y="4199574"/>
                </a:lnTo>
                <a:lnTo>
                  <a:pt x="0" y="4199574"/>
                </a:lnTo>
                <a:lnTo>
                  <a:pt x="0" y="0"/>
                </a:lnTo>
                <a:close/>
              </a:path>
            </a:pathLst>
          </a:custGeom>
          <a:blipFill>
            <a:blip r:embed="rId14"/>
            <a:stretch>
              <a:fillRect/>
            </a:stretch>
          </a:blipFill>
        </p:spPr>
        <p:txBody>
          <a:bodyPr/>
          <a:lstStyle/>
          <a:p>
            <a:endParaRPr lang="en-US"/>
          </a:p>
        </p:txBody>
      </p:sp>
      <p:sp>
        <p:nvSpPr>
          <p:cNvPr id="22" name="Freeform 22"/>
          <p:cNvSpPr/>
          <p:nvPr/>
        </p:nvSpPr>
        <p:spPr>
          <a:xfrm rot="92607">
            <a:off x="2217042" y="6241057"/>
            <a:ext cx="3275298" cy="4367064"/>
          </a:xfrm>
          <a:custGeom>
            <a:avLst/>
            <a:gdLst/>
            <a:ahLst/>
            <a:cxnLst/>
            <a:rect l="l" t="t" r="r" b="b"/>
            <a:pathLst>
              <a:path w="3275298" h="4367064">
                <a:moveTo>
                  <a:pt x="0" y="0"/>
                </a:moveTo>
                <a:lnTo>
                  <a:pt x="3275298" y="0"/>
                </a:lnTo>
                <a:lnTo>
                  <a:pt x="3275298" y="4367064"/>
                </a:lnTo>
                <a:lnTo>
                  <a:pt x="0" y="4367064"/>
                </a:lnTo>
                <a:lnTo>
                  <a:pt x="0" y="0"/>
                </a:lnTo>
                <a:close/>
              </a:path>
            </a:pathLst>
          </a:custGeom>
          <a:blipFill>
            <a:blip r:embed="rId15"/>
            <a:stretch>
              <a:fillRect/>
            </a:stretch>
          </a:blipFill>
        </p:spPr>
        <p:txBody>
          <a:bodyPr/>
          <a:lstStyle/>
          <a:p>
            <a:endParaRPr lang="en-US"/>
          </a:p>
        </p:txBody>
      </p:sp>
      <p:sp>
        <p:nvSpPr>
          <p:cNvPr id="23" name="Freeform 23"/>
          <p:cNvSpPr/>
          <p:nvPr/>
        </p:nvSpPr>
        <p:spPr>
          <a:xfrm rot="686972">
            <a:off x="15760572" y="4318940"/>
            <a:ext cx="1855037" cy="2589930"/>
          </a:xfrm>
          <a:custGeom>
            <a:avLst/>
            <a:gdLst/>
            <a:ahLst/>
            <a:cxnLst/>
            <a:rect l="l" t="t" r="r" b="b"/>
            <a:pathLst>
              <a:path w="1855037" h="2589930">
                <a:moveTo>
                  <a:pt x="0" y="0"/>
                </a:moveTo>
                <a:lnTo>
                  <a:pt x="1855038" y="0"/>
                </a:lnTo>
                <a:lnTo>
                  <a:pt x="1855038" y="2589930"/>
                </a:lnTo>
                <a:lnTo>
                  <a:pt x="0" y="2589930"/>
                </a:lnTo>
                <a:lnTo>
                  <a:pt x="0" y="0"/>
                </a:lnTo>
                <a:close/>
              </a:path>
            </a:pathLst>
          </a:custGeom>
          <a:blipFill>
            <a:blip r:embed="rId16"/>
            <a:stretch>
              <a:fillRect/>
            </a:stretch>
          </a:blipFill>
        </p:spPr>
        <p:txBody>
          <a:bodyPr/>
          <a:lstStyle/>
          <a:p>
            <a:endParaRPr lang="en-US"/>
          </a:p>
        </p:txBody>
      </p:sp>
      <p:sp>
        <p:nvSpPr>
          <p:cNvPr id="24" name="Freeform 24"/>
          <p:cNvSpPr/>
          <p:nvPr/>
        </p:nvSpPr>
        <p:spPr>
          <a:xfrm rot="-545758">
            <a:off x="8282076" y="3969154"/>
            <a:ext cx="1723848" cy="1726988"/>
          </a:xfrm>
          <a:custGeom>
            <a:avLst/>
            <a:gdLst/>
            <a:ahLst/>
            <a:cxnLst/>
            <a:rect l="l" t="t" r="r" b="b"/>
            <a:pathLst>
              <a:path w="1723848" h="1726988">
                <a:moveTo>
                  <a:pt x="0" y="0"/>
                </a:moveTo>
                <a:lnTo>
                  <a:pt x="1723848" y="0"/>
                </a:lnTo>
                <a:lnTo>
                  <a:pt x="1723848" y="1726988"/>
                </a:lnTo>
                <a:lnTo>
                  <a:pt x="0" y="17269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5" name="TextBox 25"/>
          <p:cNvSpPr txBox="1"/>
          <p:nvPr/>
        </p:nvSpPr>
        <p:spPr>
          <a:xfrm rot="645488">
            <a:off x="7794019" y="1074521"/>
            <a:ext cx="11555913"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#TWINNING</a:t>
            </a:r>
          </a:p>
        </p:txBody>
      </p:sp>
      <p:sp>
        <p:nvSpPr>
          <p:cNvPr id="26" name="TextBox 26"/>
          <p:cNvSpPr txBox="1"/>
          <p:nvPr/>
        </p:nvSpPr>
        <p:spPr>
          <a:xfrm rot="813829">
            <a:off x="7793401" y="3193864"/>
            <a:ext cx="8638986" cy="10477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BM Hanna"/>
              </a:rPr>
              <a:t>Meet the Twinners</a:t>
            </a:r>
          </a:p>
        </p:txBody>
      </p:sp>
      <p:sp>
        <p:nvSpPr>
          <p:cNvPr id="27" name="TextBox 27"/>
          <p:cNvSpPr txBox="1"/>
          <p:nvPr/>
        </p:nvSpPr>
        <p:spPr>
          <a:xfrm>
            <a:off x="8375901" y="5973710"/>
            <a:ext cx="9842593" cy="4078605"/>
          </a:xfrm>
          <a:prstGeom prst="rect">
            <a:avLst/>
          </a:prstGeom>
        </p:spPr>
        <p:txBody>
          <a:bodyPr lIns="0" tIns="0" rIns="0" bIns="0" rtlCol="0" anchor="t">
            <a:spAutoFit/>
          </a:bodyPr>
          <a:lstStyle/>
          <a:p>
            <a:pPr algn="just">
              <a:lnSpc>
                <a:spcPts val="3299"/>
              </a:lnSpc>
            </a:pPr>
            <a:r>
              <a:rPr lang="en-US" sz="2199">
                <a:solidFill>
                  <a:srgbClr val="000000"/>
                </a:solidFill>
                <a:latin typeface="BM Hanna"/>
              </a:rPr>
              <a:t> Fun Facts:</a:t>
            </a:r>
          </a:p>
          <a:p>
            <a:pPr algn="just">
              <a:lnSpc>
                <a:spcPts val="3299"/>
              </a:lnSpc>
            </a:pPr>
            <a:endParaRPr lang="en-US" sz="2199">
              <a:solidFill>
                <a:srgbClr val="000000"/>
              </a:solidFill>
              <a:latin typeface="BM Hanna"/>
            </a:endParaRPr>
          </a:p>
          <a:p>
            <a:pPr marL="474979" lvl="1" indent="-237490" algn="just">
              <a:lnSpc>
                <a:spcPts val="3299"/>
              </a:lnSpc>
              <a:buFont typeface="Arial"/>
              <a:buChar char="•"/>
            </a:pPr>
            <a:r>
              <a:rPr lang="en-US" sz="2199">
                <a:solidFill>
                  <a:srgbClr val="000000"/>
                </a:solidFill>
                <a:latin typeface="BM Hanna"/>
              </a:rPr>
              <a:t>AJ is 7 minutes older</a:t>
            </a:r>
          </a:p>
          <a:p>
            <a:pPr marL="474979" lvl="1" indent="-237490" algn="just">
              <a:lnSpc>
                <a:spcPts val="3299"/>
              </a:lnSpc>
              <a:buFont typeface="Arial"/>
              <a:buChar char="•"/>
            </a:pPr>
            <a:r>
              <a:rPr lang="en-US" sz="2199">
                <a:solidFill>
                  <a:srgbClr val="000000"/>
                </a:solidFill>
                <a:latin typeface="BM Hanna"/>
              </a:rPr>
              <a:t>He is the only boy in our family </a:t>
            </a:r>
          </a:p>
          <a:p>
            <a:pPr marL="474979" lvl="1" indent="-237490" algn="just">
              <a:lnSpc>
                <a:spcPts val="3299"/>
              </a:lnSpc>
              <a:buFont typeface="Arial"/>
              <a:buChar char="•"/>
            </a:pPr>
            <a:r>
              <a:rPr lang="en-US" sz="2199">
                <a:solidFill>
                  <a:srgbClr val="000000"/>
                </a:solidFill>
                <a:latin typeface="BM Hanna"/>
              </a:rPr>
              <a:t>He is the complete opposite of me! (height, interests, intelligence, lifestyle, etc.)</a:t>
            </a:r>
          </a:p>
          <a:p>
            <a:pPr marL="474979" lvl="1" indent="-237490" algn="just">
              <a:lnSpc>
                <a:spcPts val="3299"/>
              </a:lnSpc>
              <a:buFont typeface="Arial"/>
              <a:buChar char="•"/>
            </a:pPr>
            <a:r>
              <a:rPr lang="en-US" sz="2199">
                <a:solidFill>
                  <a:srgbClr val="000000"/>
                </a:solidFill>
                <a:latin typeface="BM Hanna"/>
              </a:rPr>
              <a:t>We had our own secret language growing up until the age of 6 or so</a:t>
            </a:r>
          </a:p>
          <a:p>
            <a:pPr marL="474979" lvl="1" indent="-237490" algn="just">
              <a:lnSpc>
                <a:spcPts val="3299"/>
              </a:lnSpc>
              <a:buFont typeface="Arial"/>
              <a:buChar char="•"/>
            </a:pPr>
            <a:r>
              <a:rPr lang="en-US" sz="2199">
                <a:solidFill>
                  <a:srgbClr val="000000"/>
                </a:solidFill>
                <a:latin typeface="BM Hanna"/>
              </a:rPr>
              <a:t>We were separated a lot in school in fear of not being social with other kids</a:t>
            </a:r>
          </a:p>
          <a:p>
            <a:pPr marL="474979" lvl="1" indent="-237490" algn="just">
              <a:lnSpc>
                <a:spcPts val="3299"/>
              </a:lnSpc>
              <a:buFont typeface="Arial"/>
              <a:buChar char="•"/>
            </a:pPr>
            <a:r>
              <a:rPr lang="en-US" sz="2199">
                <a:solidFill>
                  <a:srgbClr val="000000"/>
                </a:solidFill>
                <a:latin typeface="BM Hanna"/>
              </a:rPr>
              <a:t>We have lived in different states twice as adults, but still stay in touch</a:t>
            </a:r>
          </a:p>
          <a:p>
            <a:pPr marL="474979" lvl="1" indent="-237490" algn="just">
              <a:lnSpc>
                <a:spcPts val="3299"/>
              </a:lnSpc>
              <a:buFont typeface="Arial"/>
              <a:buChar char="•"/>
            </a:pPr>
            <a:r>
              <a:rPr lang="en-US" sz="2199">
                <a:solidFill>
                  <a:srgbClr val="000000"/>
                </a:solidFill>
                <a:latin typeface="BM Hanna"/>
              </a:rPr>
              <a:t>We have a matching tattoo! (Have you seen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TotalTime>
  <Words>548</Words>
  <Application>Microsoft Office PowerPoint</Application>
  <PresentationFormat>Custom</PresentationFormat>
  <Paragraphs>102</Paragraphs>
  <Slides>14</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MiCracker TH</vt:lpstr>
      <vt:lpstr>MiCracker TH Bold</vt:lpstr>
      <vt:lpstr>Calibri</vt:lpstr>
      <vt:lpstr>BM Hanna Bold</vt:lpstr>
      <vt:lpstr>Arial</vt:lpstr>
      <vt:lpstr>Aptos</vt:lpstr>
      <vt:lpstr>BM Hanna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Playful Career Planner Presentation</dc:title>
  <dc:creator>Kayla Cordone</dc:creator>
  <cp:lastModifiedBy>Kayla Newkirk</cp:lastModifiedBy>
  <cp:revision>2</cp:revision>
  <dcterms:created xsi:type="dcterms:W3CDTF">2006-08-16T00:00:00Z</dcterms:created>
  <dcterms:modified xsi:type="dcterms:W3CDTF">2024-04-28T18:23:23Z</dcterms:modified>
  <dc:identifier>DAGCIuX4N4w</dc:identifier>
</cp:coreProperties>
</file>